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1"/>
  </p:notesMasterIdLst>
  <p:handoutMasterIdLst>
    <p:handoutMasterId r:id="rId42"/>
  </p:handoutMasterIdLst>
  <p:sldIdLst>
    <p:sldId id="257" r:id="rId3"/>
    <p:sldId id="258" r:id="rId4"/>
    <p:sldId id="259" r:id="rId5"/>
    <p:sldId id="260" r:id="rId6"/>
    <p:sldId id="262" r:id="rId7"/>
    <p:sldId id="310" r:id="rId8"/>
    <p:sldId id="311" r:id="rId9"/>
    <p:sldId id="312" r:id="rId10"/>
    <p:sldId id="313"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6" r:id="rId31"/>
    <p:sldId id="337" r:id="rId32"/>
    <p:sldId id="338" r:id="rId33"/>
    <p:sldId id="342" r:id="rId34"/>
    <p:sldId id="340" r:id="rId35"/>
    <p:sldId id="341" r:id="rId36"/>
    <p:sldId id="346" r:id="rId37"/>
    <p:sldId id="343" r:id="rId38"/>
    <p:sldId id="344" r:id="rId39"/>
    <p:sldId id="345" r:id="rId4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0257" autoAdjust="0"/>
  </p:normalViewPr>
  <p:slideViewPr>
    <p:cSldViewPr snapToGrid="0">
      <p:cViewPr varScale="1">
        <p:scale>
          <a:sx n="114" d="100"/>
          <a:sy n="114" d="100"/>
        </p:scale>
        <p:origin x="186" y="102"/>
      </p:cViewPr>
      <p:guideLst/>
    </p:cSldViewPr>
  </p:slideViewPr>
  <p:notesTextViewPr>
    <p:cViewPr>
      <p:scale>
        <a:sx n="1" d="1"/>
        <a:sy n="1" d="1"/>
      </p:scale>
      <p:origin x="0" y="0"/>
    </p:cViewPr>
  </p:notesTextViewPr>
  <p:notesViewPr>
    <p:cSldViewPr snapToGrid="0">
      <p:cViewPr varScale="1">
        <p:scale>
          <a:sx n="83" d="100"/>
          <a:sy n="83" d="100"/>
        </p:scale>
        <p:origin x="63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D1416A-DD03-4035-A7DE-7B48E05825B0}"/>
              </a:ext>
            </a:extLst>
          </p:cNvPr>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7B5F04-7C3C-491F-A7FE-C2B54D43AA19}"/>
              </a:ext>
            </a:extLst>
          </p:cNvPr>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B1BB85D3-BD2B-470D-8482-42819188877B}" type="datetimeFigureOut">
              <a:rPr lang="en-US" smtClean="0"/>
              <a:t>2/18/2020</a:t>
            </a:fld>
            <a:endParaRPr lang="en-US"/>
          </a:p>
        </p:txBody>
      </p:sp>
      <p:sp>
        <p:nvSpPr>
          <p:cNvPr id="4" name="Footer Placeholder 3">
            <a:extLst>
              <a:ext uri="{FF2B5EF4-FFF2-40B4-BE49-F238E27FC236}">
                <a16:creationId xmlns:a16="http://schemas.microsoft.com/office/drawing/2014/main" id="{96B55E21-6250-4696-B2D1-C697D48D21D4}"/>
              </a:ext>
            </a:extLst>
          </p:cNvPr>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16186D-1B0A-4F22-825C-74F25F7675DE}"/>
              </a:ext>
            </a:extLst>
          </p:cNvPr>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2D3BD1F9-8DC1-4848-93B6-7C39A60D0F62}" type="slidenum">
              <a:rPr lang="en-US" smtClean="0"/>
              <a:t>‹#›</a:t>
            </a:fld>
            <a:endParaRPr lang="en-US"/>
          </a:p>
        </p:txBody>
      </p:sp>
    </p:spTree>
    <p:extLst>
      <p:ext uri="{BB962C8B-B14F-4D97-AF65-F5344CB8AC3E}">
        <p14:creationId xmlns:p14="http://schemas.microsoft.com/office/powerpoint/2010/main" val="248057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28614BED-3A96-4DF6-96EA-26BBDC0424B9}" type="datetimeFigureOut">
              <a:rPr lang="en-US" smtClean="0"/>
              <a:t>2/18/2020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7C38AC00-40EB-4223-8804-E12E74FD528F}" type="slidenum">
              <a:rPr lang="en-US" smtClean="0"/>
              <a:t>‹#›</a:t>
            </a:fld>
            <a:endParaRPr lang="en-US"/>
          </a:p>
        </p:txBody>
      </p:sp>
    </p:spTree>
    <p:extLst>
      <p:ext uri="{BB962C8B-B14F-4D97-AF65-F5344CB8AC3E}">
        <p14:creationId xmlns:p14="http://schemas.microsoft.com/office/powerpoint/2010/main" val="9424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2</a:t>
            </a:fld>
            <a:endParaRPr lang="en-US"/>
          </a:p>
        </p:txBody>
      </p:sp>
    </p:spTree>
    <p:extLst>
      <p:ext uri="{BB962C8B-B14F-4D97-AF65-F5344CB8AC3E}">
        <p14:creationId xmlns:p14="http://schemas.microsoft.com/office/powerpoint/2010/main" val="241002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13</a:t>
            </a:fld>
            <a:endParaRPr lang="en-US"/>
          </a:p>
        </p:txBody>
      </p:sp>
    </p:spTree>
    <p:extLst>
      <p:ext uri="{BB962C8B-B14F-4D97-AF65-F5344CB8AC3E}">
        <p14:creationId xmlns:p14="http://schemas.microsoft.com/office/powerpoint/2010/main" val="3842563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14</a:t>
            </a:fld>
            <a:endParaRPr lang="en-US"/>
          </a:p>
        </p:txBody>
      </p:sp>
    </p:spTree>
    <p:extLst>
      <p:ext uri="{BB962C8B-B14F-4D97-AF65-F5344CB8AC3E}">
        <p14:creationId xmlns:p14="http://schemas.microsoft.com/office/powerpoint/2010/main" val="75039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15</a:t>
            </a:fld>
            <a:endParaRPr lang="en-US"/>
          </a:p>
        </p:txBody>
      </p:sp>
    </p:spTree>
    <p:extLst>
      <p:ext uri="{BB962C8B-B14F-4D97-AF65-F5344CB8AC3E}">
        <p14:creationId xmlns:p14="http://schemas.microsoft.com/office/powerpoint/2010/main" val="260148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16</a:t>
            </a:fld>
            <a:endParaRPr lang="en-US"/>
          </a:p>
        </p:txBody>
      </p:sp>
    </p:spTree>
    <p:extLst>
      <p:ext uri="{BB962C8B-B14F-4D97-AF65-F5344CB8AC3E}">
        <p14:creationId xmlns:p14="http://schemas.microsoft.com/office/powerpoint/2010/main" val="2475448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17</a:t>
            </a:fld>
            <a:endParaRPr lang="en-US"/>
          </a:p>
        </p:txBody>
      </p:sp>
    </p:spTree>
    <p:extLst>
      <p:ext uri="{BB962C8B-B14F-4D97-AF65-F5344CB8AC3E}">
        <p14:creationId xmlns:p14="http://schemas.microsoft.com/office/powerpoint/2010/main" val="319680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18</a:t>
            </a:fld>
            <a:endParaRPr lang="en-US"/>
          </a:p>
        </p:txBody>
      </p:sp>
    </p:spTree>
    <p:extLst>
      <p:ext uri="{BB962C8B-B14F-4D97-AF65-F5344CB8AC3E}">
        <p14:creationId xmlns:p14="http://schemas.microsoft.com/office/powerpoint/2010/main" val="2226053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19</a:t>
            </a:fld>
            <a:endParaRPr lang="en-US"/>
          </a:p>
        </p:txBody>
      </p:sp>
    </p:spTree>
    <p:extLst>
      <p:ext uri="{BB962C8B-B14F-4D97-AF65-F5344CB8AC3E}">
        <p14:creationId xmlns:p14="http://schemas.microsoft.com/office/powerpoint/2010/main" val="4213455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20</a:t>
            </a:fld>
            <a:endParaRPr lang="en-US"/>
          </a:p>
        </p:txBody>
      </p:sp>
    </p:spTree>
    <p:extLst>
      <p:ext uri="{BB962C8B-B14F-4D97-AF65-F5344CB8AC3E}">
        <p14:creationId xmlns:p14="http://schemas.microsoft.com/office/powerpoint/2010/main" val="216705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21</a:t>
            </a:fld>
            <a:endParaRPr lang="en-US"/>
          </a:p>
        </p:txBody>
      </p:sp>
    </p:spTree>
    <p:extLst>
      <p:ext uri="{BB962C8B-B14F-4D97-AF65-F5344CB8AC3E}">
        <p14:creationId xmlns:p14="http://schemas.microsoft.com/office/powerpoint/2010/main" val="363416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22</a:t>
            </a:fld>
            <a:endParaRPr lang="en-US"/>
          </a:p>
        </p:txBody>
      </p:sp>
    </p:spTree>
    <p:extLst>
      <p:ext uri="{BB962C8B-B14F-4D97-AF65-F5344CB8AC3E}">
        <p14:creationId xmlns:p14="http://schemas.microsoft.com/office/powerpoint/2010/main" val="419379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3</a:t>
            </a:fld>
            <a:endParaRPr lang="en-US"/>
          </a:p>
        </p:txBody>
      </p:sp>
    </p:spTree>
    <p:extLst>
      <p:ext uri="{BB962C8B-B14F-4D97-AF65-F5344CB8AC3E}">
        <p14:creationId xmlns:p14="http://schemas.microsoft.com/office/powerpoint/2010/main" val="2016936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23</a:t>
            </a:fld>
            <a:endParaRPr lang="en-US"/>
          </a:p>
        </p:txBody>
      </p:sp>
    </p:spTree>
    <p:extLst>
      <p:ext uri="{BB962C8B-B14F-4D97-AF65-F5344CB8AC3E}">
        <p14:creationId xmlns:p14="http://schemas.microsoft.com/office/powerpoint/2010/main" val="2726939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26</a:t>
            </a:fld>
            <a:endParaRPr lang="en-US"/>
          </a:p>
        </p:txBody>
      </p:sp>
    </p:spTree>
    <p:extLst>
      <p:ext uri="{BB962C8B-B14F-4D97-AF65-F5344CB8AC3E}">
        <p14:creationId xmlns:p14="http://schemas.microsoft.com/office/powerpoint/2010/main" val="4293909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29</a:t>
            </a:fld>
            <a:endParaRPr lang="en-US"/>
          </a:p>
        </p:txBody>
      </p:sp>
    </p:spTree>
    <p:extLst>
      <p:ext uri="{BB962C8B-B14F-4D97-AF65-F5344CB8AC3E}">
        <p14:creationId xmlns:p14="http://schemas.microsoft.com/office/powerpoint/2010/main" val="1128116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30</a:t>
            </a:fld>
            <a:endParaRPr lang="en-US"/>
          </a:p>
        </p:txBody>
      </p:sp>
    </p:spTree>
    <p:extLst>
      <p:ext uri="{BB962C8B-B14F-4D97-AF65-F5344CB8AC3E}">
        <p14:creationId xmlns:p14="http://schemas.microsoft.com/office/powerpoint/2010/main" val="3956951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31</a:t>
            </a:fld>
            <a:endParaRPr lang="en-US"/>
          </a:p>
        </p:txBody>
      </p:sp>
    </p:spTree>
    <p:extLst>
      <p:ext uri="{BB962C8B-B14F-4D97-AF65-F5344CB8AC3E}">
        <p14:creationId xmlns:p14="http://schemas.microsoft.com/office/powerpoint/2010/main" val="1330961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32</a:t>
            </a:fld>
            <a:endParaRPr lang="en-US"/>
          </a:p>
        </p:txBody>
      </p:sp>
    </p:spTree>
    <p:extLst>
      <p:ext uri="{BB962C8B-B14F-4D97-AF65-F5344CB8AC3E}">
        <p14:creationId xmlns:p14="http://schemas.microsoft.com/office/powerpoint/2010/main" val="1067728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33</a:t>
            </a:fld>
            <a:endParaRPr lang="en-US"/>
          </a:p>
        </p:txBody>
      </p:sp>
    </p:spTree>
    <p:extLst>
      <p:ext uri="{BB962C8B-B14F-4D97-AF65-F5344CB8AC3E}">
        <p14:creationId xmlns:p14="http://schemas.microsoft.com/office/powerpoint/2010/main" val="799217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35</a:t>
            </a:fld>
            <a:endParaRPr lang="en-US"/>
          </a:p>
        </p:txBody>
      </p:sp>
    </p:spTree>
    <p:extLst>
      <p:ext uri="{BB962C8B-B14F-4D97-AF65-F5344CB8AC3E}">
        <p14:creationId xmlns:p14="http://schemas.microsoft.com/office/powerpoint/2010/main" val="284668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4</a:t>
            </a:fld>
            <a:endParaRPr lang="en-US"/>
          </a:p>
        </p:txBody>
      </p:sp>
    </p:spTree>
    <p:extLst>
      <p:ext uri="{BB962C8B-B14F-4D97-AF65-F5344CB8AC3E}">
        <p14:creationId xmlns:p14="http://schemas.microsoft.com/office/powerpoint/2010/main" val="317141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5</a:t>
            </a:fld>
            <a:endParaRPr lang="en-US"/>
          </a:p>
        </p:txBody>
      </p:sp>
    </p:spTree>
    <p:extLst>
      <p:ext uri="{BB962C8B-B14F-4D97-AF65-F5344CB8AC3E}">
        <p14:creationId xmlns:p14="http://schemas.microsoft.com/office/powerpoint/2010/main" val="111796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6</a:t>
            </a:fld>
            <a:endParaRPr lang="en-US"/>
          </a:p>
        </p:txBody>
      </p:sp>
    </p:spTree>
    <p:extLst>
      <p:ext uri="{BB962C8B-B14F-4D97-AF65-F5344CB8AC3E}">
        <p14:creationId xmlns:p14="http://schemas.microsoft.com/office/powerpoint/2010/main" val="403114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7</a:t>
            </a:fld>
            <a:endParaRPr lang="en-US"/>
          </a:p>
        </p:txBody>
      </p:sp>
    </p:spTree>
    <p:extLst>
      <p:ext uri="{BB962C8B-B14F-4D97-AF65-F5344CB8AC3E}">
        <p14:creationId xmlns:p14="http://schemas.microsoft.com/office/powerpoint/2010/main" val="271304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8</a:t>
            </a:fld>
            <a:endParaRPr lang="en-US"/>
          </a:p>
        </p:txBody>
      </p:sp>
    </p:spTree>
    <p:extLst>
      <p:ext uri="{BB962C8B-B14F-4D97-AF65-F5344CB8AC3E}">
        <p14:creationId xmlns:p14="http://schemas.microsoft.com/office/powerpoint/2010/main" val="122886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9</a:t>
            </a:fld>
            <a:endParaRPr lang="en-US"/>
          </a:p>
        </p:txBody>
      </p:sp>
    </p:spTree>
    <p:extLst>
      <p:ext uri="{BB962C8B-B14F-4D97-AF65-F5344CB8AC3E}">
        <p14:creationId xmlns:p14="http://schemas.microsoft.com/office/powerpoint/2010/main" val="100118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7C38AC00-40EB-4223-8804-E12E74FD528F}" type="slidenum">
              <a:rPr lang="en-US" smtClean="0"/>
              <a:t>12</a:t>
            </a:fld>
            <a:endParaRPr lang="en-US"/>
          </a:p>
        </p:txBody>
      </p:sp>
    </p:spTree>
    <p:extLst>
      <p:ext uri="{BB962C8B-B14F-4D97-AF65-F5344CB8AC3E}">
        <p14:creationId xmlns:p14="http://schemas.microsoft.com/office/powerpoint/2010/main" val="312585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BEF478-72C6-4DCA-B584-81B98E58FA6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236818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EF478-72C6-4DCA-B584-81B98E58FA6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305648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EF478-72C6-4DCA-B584-81B98E58FA6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3533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07F7E8-2CB4-43E2-8735-157888AD3F86}"/>
              </a:ext>
            </a:extLst>
          </p:cNvPr>
          <p:cNvSpPr>
            <a:spLocks noGrp="1"/>
          </p:cNvSpPr>
          <p:nvPr>
            <p:ph type="subTitle" idx="1" hasCustomPrompt="1"/>
          </p:nvPr>
        </p:nvSpPr>
        <p:spPr>
          <a:xfrm>
            <a:off x="2452991" y="2945015"/>
            <a:ext cx="9144000" cy="1296245"/>
          </a:xfrm>
        </p:spPr>
        <p:txBody>
          <a:bodyPr>
            <a:normAutofit/>
          </a:bodyPr>
          <a:lstStyle>
            <a:lvl1pPr marL="0" indent="0" algn="l">
              <a:buNone/>
              <a:defRPr sz="3600">
                <a:latin typeface="Cormoran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a:t>
            </a:r>
          </a:p>
          <a:p>
            <a:r>
              <a:rPr lang="en-US" dirty="0"/>
              <a:t>Sub-Topic</a:t>
            </a:r>
          </a:p>
        </p:txBody>
      </p:sp>
      <p:pic>
        <p:nvPicPr>
          <p:cNvPr id="8" name="Picture 7">
            <a:extLst>
              <a:ext uri="{FF2B5EF4-FFF2-40B4-BE49-F238E27FC236}">
                <a16:creationId xmlns:a16="http://schemas.microsoft.com/office/drawing/2014/main" id="{AD2F62DD-6BAE-467E-B659-F7C79A2DE6A0}"/>
              </a:ext>
            </a:extLst>
          </p:cNvPr>
          <p:cNvPicPr>
            <a:picLocks noChangeAspect="1"/>
          </p:cNvPicPr>
          <p:nvPr userDrawn="1"/>
        </p:nvPicPr>
        <p:blipFill rotWithShape="1">
          <a:blip r:embed="rId2"/>
          <a:srcRect r="48684" b="1385"/>
          <a:stretch/>
        </p:blipFill>
        <p:spPr>
          <a:xfrm>
            <a:off x="138598" y="0"/>
            <a:ext cx="2071202" cy="6858000"/>
          </a:xfrm>
          <a:prstGeom prst="rect">
            <a:avLst/>
          </a:prstGeom>
        </p:spPr>
      </p:pic>
      <p:sp>
        <p:nvSpPr>
          <p:cNvPr id="2" name="Title 1">
            <a:extLst>
              <a:ext uri="{FF2B5EF4-FFF2-40B4-BE49-F238E27FC236}">
                <a16:creationId xmlns:a16="http://schemas.microsoft.com/office/drawing/2014/main" id="{3E39CC7E-6F64-4A2C-BB0C-48D8225FD6C2}"/>
              </a:ext>
            </a:extLst>
          </p:cNvPr>
          <p:cNvSpPr>
            <a:spLocks noGrp="1"/>
          </p:cNvSpPr>
          <p:nvPr>
            <p:ph type="ctrTitle" hasCustomPrompt="1"/>
          </p:nvPr>
        </p:nvSpPr>
        <p:spPr>
          <a:xfrm>
            <a:off x="1410511" y="768485"/>
            <a:ext cx="10068127" cy="1789890"/>
          </a:xfrm>
          <a:solidFill>
            <a:srgbClr val="4963AE"/>
          </a:solidFill>
        </p:spPr>
        <p:txBody>
          <a:bodyPr anchor="b"/>
          <a:lstStyle>
            <a:lvl1pPr algn="l">
              <a:defRPr sz="6000">
                <a:solidFill>
                  <a:schemeClr val="bg1"/>
                </a:solidFill>
                <a:latin typeface="Cormorant" panose="00000500000000000000" pitchFamily="2" charset="0"/>
              </a:defRPr>
            </a:lvl1pPr>
          </a:lstStyle>
          <a:p>
            <a:r>
              <a:rPr lang="en-US" dirty="0"/>
              <a:t>	LCA’s </a:t>
            </a:r>
            <a:br>
              <a:rPr lang="en-US" dirty="0"/>
            </a:br>
            <a:r>
              <a:rPr lang="en-US" dirty="0"/>
              <a:t>	Video Law Library </a:t>
            </a:r>
          </a:p>
        </p:txBody>
      </p:sp>
      <p:sp>
        <p:nvSpPr>
          <p:cNvPr id="10" name="Text Placeholder 9">
            <a:extLst>
              <a:ext uri="{FF2B5EF4-FFF2-40B4-BE49-F238E27FC236}">
                <a16:creationId xmlns:a16="http://schemas.microsoft.com/office/drawing/2014/main" id="{B57BF916-3953-466B-9D91-FACC8D411101}"/>
              </a:ext>
            </a:extLst>
          </p:cNvPr>
          <p:cNvSpPr>
            <a:spLocks noGrp="1"/>
          </p:cNvSpPr>
          <p:nvPr>
            <p:ph type="body" sz="quarter" idx="10" hasCustomPrompt="1"/>
          </p:nvPr>
        </p:nvSpPr>
        <p:spPr>
          <a:xfrm>
            <a:off x="2452991" y="4436319"/>
            <a:ext cx="9144000" cy="1059809"/>
          </a:xfrm>
        </p:spPr>
        <p:txBody>
          <a:bodyPr>
            <a:normAutofit/>
          </a:bodyPr>
          <a:lstStyle>
            <a:lvl1pPr marL="0" indent="0">
              <a:buNone/>
              <a:defRPr sz="2000">
                <a:latin typeface="Cormorant" panose="00000500000000000000" pitchFamily="2" charset="0"/>
              </a:defRPr>
            </a:lvl1pPr>
          </a:lstStyle>
          <a:p>
            <a:pPr lvl="0"/>
            <a:r>
              <a:rPr lang="en-US" dirty="0"/>
              <a:t>Featuring </a:t>
            </a:r>
            <a:br>
              <a:rPr lang="en-US" dirty="0"/>
            </a:br>
            <a:r>
              <a:rPr lang="en-US" dirty="0"/>
              <a:t>Name</a:t>
            </a:r>
          </a:p>
        </p:txBody>
      </p:sp>
      <p:pic>
        <p:nvPicPr>
          <p:cNvPr id="14" name="Picture 13">
            <a:extLst>
              <a:ext uri="{FF2B5EF4-FFF2-40B4-BE49-F238E27FC236}">
                <a16:creationId xmlns:a16="http://schemas.microsoft.com/office/drawing/2014/main" id="{86DA0F83-A6C5-4AF8-8F3E-106B59179C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3052" y="5691187"/>
            <a:ext cx="1087877" cy="1087877"/>
          </a:xfrm>
          <a:prstGeom prst="rect">
            <a:avLst/>
          </a:prstGeom>
        </p:spPr>
      </p:pic>
    </p:spTree>
    <p:extLst>
      <p:ext uri="{BB962C8B-B14F-4D97-AF65-F5344CB8AC3E}">
        <p14:creationId xmlns:p14="http://schemas.microsoft.com/office/powerpoint/2010/main" val="274809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B80B821-DE69-4399-B462-10BA71ADBE01}"/>
              </a:ext>
            </a:extLst>
          </p:cNvPr>
          <p:cNvPicPr>
            <a:picLocks noChangeAspect="1"/>
          </p:cNvPicPr>
          <p:nvPr userDrawn="1"/>
        </p:nvPicPr>
        <p:blipFill>
          <a:blip/>
          <a:stretch>
            <a:fillRect/>
          </a:stretch>
        </p:blipFill>
        <p:spPr>
          <a:xfrm>
            <a:off x="106139" y="0"/>
            <a:ext cx="893605" cy="6858000"/>
          </a:xfrm>
          <a:prstGeom prst="rect">
            <a:avLst/>
          </a:prstGeom>
        </p:spPr>
      </p:pic>
      <p:sp>
        <p:nvSpPr>
          <p:cNvPr id="6" name="Title 1">
            <a:extLst>
              <a:ext uri="{FF2B5EF4-FFF2-40B4-BE49-F238E27FC236}">
                <a16:creationId xmlns:a16="http://schemas.microsoft.com/office/drawing/2014/main" id="{57E2EE47-FE7B-4A56-BDA2-8EBEC6B9D7EA}"/>
              </a:ext>
            </a:extLst>
          </p:cNvPr>
          <p:cNvSpPr>
            <a:spLocks noGrp="1"/>
          </p:cNvSpPr>
          <p:nvPr>
            <p:ph type="title" hasCustomPrompt="1"/>
          </p:nvPr>
        </p:nvSpPr>
        <p:spPr>
          <a:xfrm>
            <a:off x="838200" y="500062"/>
            <a:ext cx="10515600" cy="1325563"/>
          </a:xfrm>
          <a:solidFill>
            <a:srgbClr val="4963AE"/>
          </a:solidFill>
        </p:spPr>
        <p:txBody>
          <a:bodyPr/>
          <a:lstStyle>
            <a:lvl1pPr>
              <a:defRPr>
                <a:solidFill>
                  <a:schemeClr val="bg1"/>
                </a:solidFill>
                <a:latin typeface="Cormorant" panose="00000500000000000000" pitchFamily="2" charset="0"/>
              </a:defRPr>
            </a:lvl1pPr>
          </a:lstStyle>
          <a:p>
            <a:r>
              <a:rPr lang="en-US" dirty="0"/>
              <a:t>Page Title</a:t>
            </a:r>
          </a:p>
        </p:txBody>
      </p:sp>
    </p:spTree>
    <p:extLst>
      <p:ext uri="{BB962C8B-B14F-4D97-AF65-F5344CB8AC3E}">
        <p14:creationId xmlns:p14="http://schemas.microsoft.com/office/powerpoint/2010/main" val="4019278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07F7E8-2CB4-43E2-8735-157888AD3F86}"/>
              </a:ext>
            </a:extLst>
          </p:cNvPr>
          <p:cNvSpPr>
            <a:spLocks noGrp="1"/>
          </p:cNvSpPr>
          <p:nvPr>
            <p:ph type="subTitle" idx="1" hasCustomPrompt="1"/>
          </p:nvPr>
        </p:nvSpPr>
        <p:spPr>
          <a:xfrm>
            <a:off x="2452991" y="2945015"/>
            <a:ext cx="9144000" cy="1296245"/>
          </a:xfrm>
        </p:spPr>
        <p:txBody>
          <a:bodyPr>
            <a:normAutofit/>
          </a:bodyPr>
          <a:lstStyle>
            <a:lvl1pPr marL="0" indent="0" algn="l">
              <a:buNone/>
              <a:defRPr sz="3600">
                <a:latin typeface="Cormoran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a:t>
            </a:r>
          </a:p>
          <a:p>
            <a:r>
              <a:rPr lang="en-US" dirty="0"/>
              <a:t>Sub-Topic</a:t>
            </a:r>
          </a:p>
        </p:txBody>
      </p:sp>
      <p:pic>
        <p:nvPicPr>
          <p:cNvPr id="8" name="Picture 7">
            <a:extLst>
              <a:ext uri="{FF2B5EF4-FFF2-40B4-BE49-F238E27FC236}">
                <a16:creationId xmlns:a16="http://schemas.microsoft.com/office/drawing/2014/main" id="{AD2F62DD-6BAE-467E-B659-F7C79A2DE6A0}"/>
              </a:ext>
            </a:extLst>
          </p:cNvPr>
          <p:cNvPicPr>
            <a:picLocks noChangeAspect="1"/>
          </p:cNvPicPr>
          <p:nvPr userDrawn="1"/>
        </p:nvPicPr>
        <p:blipFill rotWithShape="1">
          <a:blip r:embed="rId2"/>
          <a:srcRect r="48684" b="1385"/>
          <a:stretch/>
        </p:blipFill>
        <p:spPr>
          <a:xfrm>
            <a:off x="138598" y="0"/>
            <a:ext cx="2071202" cy="6858000"/>
          </a:xfrm>
          <a:prstGeom prst="rect">
            <a:avLst/>
          </a:prstGeom>
        </p:spPr>
      </p:pic>
      <p:sp>
        <p:nvSpPr>
          <p:cNvPr id="2" name="Title 1">
            <a:extLst>
              <a:ext uri="{FF2B5EF4-FFF2-40B4-BE49-F238E27FC236}">
                <a16:creationId xmlns:a16="http://schemas.microsoft.com/office/drawing/2014/main" id="{3E39CC7E-6F64-4A2C-BB0C-48D8225FD6C2}"/>
              </a:ext>
            </a:extLst>
          </p:cNvPr>
          <p:cNvSpPr>
            <a:spLocks noGrp="1"/>
          </p:cNvSpPr>
          <p:nvPr>
            <p:ph type="ctrTitle" hasCustomPrompt="1"/>
          </p:nvPr>
        </p:nvSpPr>
        <p:spPr>
          <a:xfrm>
            <a:off x="1410511" y="768485"/>
            <a:ext cx="10068127" cy="1789890"/>
          </a:xfrm>
          <a:solidFill>
            <a:srgbClr val="4963AE"/>
          </a:solidFill>
        </p:spPr>
        <p:txBody>
          <a:bodyPr anchor="b"/>
          <a:lstStyle>
            <a:lvl1pPr algn="l">
              <a:defRPr sz="6000">
                <a:solidFill>
                  <a:schemeClr val="bg1"/>
                </a:solidFill>
                <a:latin typeface="Cormorant" panose="00000500000000000000" pitchFamily="2" charset="0"/>
              </a:defRPr>
            </a:lvl1pPr>
          </a:lstStyle>
          <a:p>
            <a:r>
              <a:rPr lang="en-US" dirty="0"/>
              <a:t>	LCA’s </a:t>
            </a:r>
            <a:br>
              <a:rPr lang="en-US" dirty="0"/>
            </a:br>
            <a:r>
              <a:rPr lang="en-US" dirty="0"/>
              <a:t>	Video Law Library </a:t>
            </a:r>
          </a:p>
        </p:txBody>
      </p:sp>
      <p:sp>
        <p:nvSpPr>
          <p:cNvPr id="10" name="Text Placeholder 9">
            <a:extLst>
              <a:ext uri="{FF2B5EF4-FFF2-40B4-BE49-F238E27FC236}">
                <a16:creationId xmlns:a16="http://schemas.microsoft.com/office/drawing/2014/main" id="{B57BF916-3953-466B-9D91-FACC8D411101}"/>
              </a:ext>
            </a:extLst>
          </p:cNvPr>
          <p:cNvSpPr>
            <a:spLocks noGrp="1"/>
          </p:cNvSpPr>
          <p:nvPr>
            <p:ph type="body" sz="quarter" idx="10" hasCustomPrompt="1"/>
          </p:nvPr>
        </p:nvSpPr>
        <p:spPr>
          <a:xfrm>
            <a:off x="2452991" y="4436319"/>
            <a:ext cx="9144000" cy="1059809"/>
          </a:xfrm>
        </p:spPr>
        <p:txBody>
          <a:bodyPr>
            <a:normAutofit/>
          </a:bodyPr>
          <a:lstStyle>
            <a:lvl1pPr marL="0" indent="0">
              <a:buNone/>
              <a:defRPr sz="2000">
                <a:latin typeface="Cormorant" panose="00000500000000000000" pitchFamily="2" charset="0"/>
              </a:defRPr>
            </a:lvl1pPr>
          </a:lstStyle>
          <a:p>
            <a:pPr lvl="0"/>
            <a:r>
              <a:rPr lang="en-US" dirty="0"/>
              <a:t>Featuring </a:t>
            </a:r>
            <a:br>
              <a:rPr lang="en-US" dirty="0"/>
            </a:br>
            <a:r>
              <a:rPr lang="en-US" dirty="0"/>
              <a:t>Name</a:t>
            </a:r>
          </a:p>
        </p:txBody>
      </p:sp>
      <p:pic>
        <p:nvPicPr>
          <p:cNvPr id="14" name="Picture 13">
            <a:extLst>
              <a:ext uri="{FF2B5EF4-FFF2-40B4-BE49-F238E27FC236}">
                <a16:creationId xmlns:a16="http://schemas.microsoft.com/office/drawing/2014/main" id="{86DA0F83-A6C5-4AF8-8F3E-106B59179C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3052" y="5691187"/>
            <a:ext cx="1087877" cy="1087877"/>
          </a:xfrm>
          <a:prstGeom prst="rect">
            <a:avLst/>
          </a:prstGeom>
        </p:spPr>
      </p:pic>
    </p:spTree>
    <p:extLst>
      <p:ext uri="{BB962C8B-B14F-4D97-AF65-F5344CB8AC3E}">
        <p14:creationId xmlns:p14="http://schemas.microsoft.com/office/powerpoint/2010/main" val="767665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781CD-CDED-45B4-AA7D-ABD61DBAF7BB}"/>
              </a:ext>
            </a:extLst>
          </p:cNvPr>
          <p:cNvPicPr>
            <a:picLocks noChangeAspect="1"/>
          </p:cNvPicPr>
          <p:nvPr userDrawn="1"/>
        </p:nvPicPr>
        <p:blipFill rotWithShape="1">
          <a:blip r:embed="rId2"/>
          <a:srcRect r="48684" b="1385"/>
          <a:stretch/>
        </p:blipFill>
        <p:spPr>
          <a:xfrm>
            <a:off x="138598" y="0"/>
            <a:ext cx="2071202" cy="6858000"/>
          </a:xfrm>
          <a:prstGeom prst="rect">
            <a:avLst/>
          </a:prstGeom>
        </p:spPr>
      </p:pic>
      <p:sp>
        <p:nvSpPr>
          <p:cNvPr id="2" name="Title 1">
            <a:extLst>
              <a:ext uri="{FF2B5EF4-FFF2-40B4-BE49-F238E27FC236}">
                <a16:creationId xmlns:a16="http://schemas.microsoft.com/office/drawing/2014/main" id="{AB0DB363-7741-4BF4-BB3B-2433D23A9FD7}"/>
              </a:ext>
            </a:extLst>
          </p:cNvPr>
          <p:cNvSpPr>
            <a:spLocks noGrp="1"/>
          </p:cNvSpPr>
          <p:nvPr>
            <p:ph type="title" hasCustomPrompt="1"/>
          </p:nvPr>
        </p:nvSpPr>
        <p:spPr>
          <a:xfrm>
            <a:off x="1415796" y="1736726"/>
            <a:ext cx="10515600" cy="2852737"/>
          </a:xfrm>
          <a:solidFill>
            <a:srgbClr val="4963AE"/>
          </a:solidFill>
        </p:spPr>
        <p:txBody>
          <a:bodyPr anchor="b"/>
          <a:lstStyle>
            <a:lvl1pPr>
              <a:defRPr sz="6000">
                <a:solidFill>
                  <a:schemeClr val="bg1"/>
                </a:solidFill>
                <a:latin typeface="Cormorant" panose="00000500000000000000" pitchFamily="2" charset="0"/>
              </a:defRPr>
            </a:lvl1pPr>
          </a:lstStyle>
          <a:p>
            <a:r>
              <a:rPr lang="en-US" dirty="0"/>
              <a:t>Title </a:t>
            </a:r>
          </a:p>
        </p:txBody>
      </p:sp>
      <p:sp>
        <p:nvSpPr>
          <p:cNvPr id="3" name="Text Placeholder 2">
            <a:extLst>
              <a:ext uri="{FF2B5EF4-FFF2-40B4-BE49-F238E27FC236}">
                <a16:creationId xmlns:a16="http://schemas.microsoft.com/office/drawing/2014/main" id="{5A84C0DF-0902-461E-ADF1-E975C8FC8745}"/>
              </a:ext>
            </a:extLst>
          </p:cNvPr>
          <p:cNvSpPr>
            <a:spLocks noGrp="1"/>
          </p:cNvSpPr>
          <p:nvPr>
            <p:ph type="body" idx="1" hasCustomPrompt="1"/>
          </p:nvPr>
        </p:nvSpPr>
        <p:spPr>
          <a:xfrm>
            <a:off x="1415796" y="4589463"/>
            <a:ext cx="10515600" cy="1500187"/>
          </a:xfrm>
          <a:solidFill>
            <a:srgbClr val="292561"/>
          </a:solidFill>
        </p:spPr>
        <p:txBody>
          <a:bodyPr/>
          <a:lstStyle>
            <a:lvl1pPr marL="0" indent="0">
              <a:buNone/>
              <a:defRPr sz="2400">
                <a:solidFill>
                  <a:schemeClr val="bg1"/>
                </a:solidFill>
                <a:latin typeface="Cormoran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a:t>
            </a:r>
          </a:p>
        </p:txBody>
      </p:sp>
      <p:pic>
        <p:nvPicPr>
          <p:cNvPr id="9" name="Picture 8">
            <a:extLst>
              <a:ext uri="{FF2B5EF4-FFF2-40B4-BE49-F238E27FC236}">
                <a16:creationId xmlns:a16="http://schemas.microsoft.com/office/drawing/2014/main" id="{93F4BE0C-CA89-4858-A8DC-891BB37717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4784" y="0"/>
            <a:ext cx="1347216" cy="1347216"/>
          </a:xfrm>
          <a:prstGeom prst="rect">
            <a:avLst/>
          </a:prstGeom>
        </p:spPr>
      </p:pic>
    </p:spTree>
    <p:extLst>
      <p:ext uri="{BB962C8B-B14F-4D97-AF65-F5344CB8AC3E}">
        <p14:creationId xmlns:p14="http://schemas.microsoft.com/office/powerpoint/2010/main" val="3098687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B80B821-DE69-4399-B462-10BA71ADBE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9" y="0"/>
            <a:ext cx="893605" cy="6858000"/>
          </a:xfrm>
          <a:prstGeom prst="rect">
            <a:avLst/>
          </a:prstGeom>
        </p:spPr>
      </p:pic>
      <p:sp>
        <p:nvSpPr>
          <p:cNvPr id="6" name="Title 1">
            <a:extLst>
              <a:ext uri="{FF2B5EF4-FFF2-40B4-BE49-F238E27FC236}">
                <a16:creationId xmlns:a16="http://schemas.microsoft.com/office/drawing/2014/main" id="{57E2EE47-FE7B-4A56-BDA2-8EBEC6B9D7EA}"/>
              </a:ext>
            </a:extLst>
          </p:cNvPr>
          <p:cNvSpPr>
            <a:spLocks noGrp="1"/>
          </p:cNvSpPr>
          <p:nvPr>
            <p:ph type="title" hasCustomPrompt="1"/>
          </p:nvPr>
        </p:nvSpPr>
        <p:spPr>
          <a:xfrm>
            <a:off x="838200" y="500062"/>
            <a:ext cx="10515600" cy="1325563"/>
          </a:xfrm>
          <a:solidFill>
            <a:srgbClr val="4963AE"/>
          </a:solidFill>
        </p:spPr>
        <p:txBody>
          <a:bodyPr/>
          <a:lstStyle>
            <a:lvl1pPr>
              <a:defRPr>
                <a:solidFill>
                  <a:schemeClr val="bg1"/>
                </a:solidFill>
                <a:latin typeface="Cormorant" panose="00000500000000000000" pitchFamily="2" charset="0"/>
              </a:defRPr>
            </a:lvl1pPr>
          </a:lstStyle>
          <a:p>
            <a:r>
              <a:rPr lang="en-US" dirty="0"/>
              <a:t>Page Title</a:t>
            </a:r>
          </a:p>
        </p:txBody>
      </p:sp>
    </p:spTree>
    <p:extLst>
      <p:ext uri="{BB962C8B-B14F-4D97-AF65-F5344CB8AC3E}">
        <p14:creationId xmlns:p14="http://schemas.microsoft.com/office/powerpoint/2010/main" val="854008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9F699-8C41-4ECB-A4D3-86FD783A4161}"/>
              </a:ext>
            </a:extLst>
          </p:cNvPr>
          <p:cNvSpPr>
            <a:spLocks noGrp="1"/>
          </p:cNvSpPr>
          <p:nvPr>
            <p:ph idx="1"/>
          </p:nvPr>
        </p:nvSpPr>
        <p:spPr>
          <a:xfrm>
            <a:off x="999744" y="1825625"/>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A8E47244-9590-4E80-9B48-9DB14B6FD8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9" y="0"/>
            <a:ext cx="893605" cy="6858000"/>
          </a:xfrm>
          <a:prstGeom prst="rect">
            <a:avLst/>
          </a:prstGeom>
        </p:spPr>
      </p:pic>
      <p:sp>
        <p:nvSpPr>
          <p:cNvPr id="7" name="Title 1">
            <a:extLst>
              <a:ext uri="{FF2B5EF4-FFF2-40B4-BE49-F238E27FC236}">
                <a16:creationId xmlns:a16="http://schemas.microsoft.com/office/drawing/2014/main" id="{C0563205-2D13-4B47-AFE6-C54F77FB18CA}"/>
              </a:ext>
            </a:extLst>
          </p:cNvPr>
          <p:cNvSpPr>
            <a:spLocks noGrp="1"/>
          </p:cNvSpPr>
          <p:nvPr>
            <p:ph type="title" hasCustomPrompt="1"/>
          </p:nvPr>
        </p:nvSpPr>
        <p:spPr>
          <a:xfrm>
            <a:off x="838200" y="500062"/>
            <a:ext cx="10515600" cy="1325563"/>
          </a:xfrm>
          <a:solidFill>
            <a:srgbClr val="4963AE"/>
          </a:solidFill>
        </p:spPr>
        <p:txBody>
          <a:bodyPr/>
          <a:lstStyle>
            <a:lvl1pPr>
              <a:defRPr>
                <a:solidFill>
                  <a:schemeClr val="bg1"/>
                </a:solidFill>
                <a:latin typeface="Cormorant" panose="00000500000000000000" pitchFamily="2" charset="0"/>
              </a:defRPr>
            </a:lvl1pPr>
          </a:lstStyle>
          <a:p>
            <a:r>
              <a:rPr lang="en-US" dirty="0"/>
              <a:t>Page Title</a:t>
            </a:r>
          </a:p>
        </p:txBody>
      </p:sp>
    </p:spTree>
    <p:extLst>
      <p:ext uri="{BB962C8B-B14F-4D97-AF65-F5344CB8AC3E}">
        <p14:creationId xmlns:p14="http://schemas.microsoft.com/office/powerpoint/2010/main" val="3044338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4DCE7FF-F977-49CF-8B6D-644897FE5B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9" y="0"/>
            <a:ext cx="893605" cy="6858000"/>
          </a:xfrm>
          <a:prstGeom prst="rect">
            <a:avLst/>
          </a:prstGeom>
        </p:spPr>
      </p:pic>
      <p:sp>
        <p:nvSpPr>
          <p:cNvPr id="3" name="Content Placeholder 2">
            <a:extLst>
              <a:ext uri="{FF2B5EF4-FFF2-40B4-BE49-F238E27FC236}">
                <a16:creationId xmlns:a16="http://schemas.microsoft.com/office/drawing/2014/main" id="{9AA67F48-7373-4EFA-95BF-2A5CEDE88FC8}"/>
              </a:ext>
            </a:extLst>
          </p:cNvPr>
          <p:cNvSpPr>
            <a:spLocks noGrp="1"/>
          </p:cNvSpPr>
          <p:nvPr>
            <p:ph sz="half" idx="1"/>
          </p:nvPr>
        </p:nvSpPr>
        <p:spPr>
          <a:xfrm>
            <a:off x="1004316"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7FA85B-C9CF-4C46-8842-BE2FBD45014A}"/>
              </a:ext>
            </a:extLst>
          </p:cNvPr>
          <p:cNvSpPr>
            <a:spLocks noGrp="1"/>
          </p:cNvSpPr>
          <p:nvPr>
            <p:ph sz="half" idx="2"/>
          </p:nvPr>
        </p:nvSpPr>
        <p:spPr>
          <a:xfrm>
            <a:off x="6367272"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7AD23EC6-FCC6-4D2F-BEB1-F1105961EC0D}"/>
              </a:ext>
            </a:extLst>
          </p:cNvPr>
          <p:cNvSpPr>
            <a:spLocks noGrp="1"/>
          </p:cNvSpPr>
          <p:nvPr>
            <p:ph type="title" hasCustomPrompt="1"/>
          </p:nvPr>
        </p:nvSpPr>
        <p:spPr>
          <a:xfrm>
            <a:off x="838200" y="500062"/>
            <a:ext cx="10515600" cy="1325563"/>
          </a:xfrm>
          <a:solidFill>
            <a:srgbClr val="4963AE"/>
          </a:solidFill>
        </p:spPr>
        <p:txBody>
          <a:bodyPr/>
          <a:lstStyle>
            <a:lvl1pPr>
              <a:defRPr>
                <a:solidFill>
                  <a:schemeClr val="bg1"/>
                </a:solidFill>
                <a:latin typeface="Cormorant" panose="00000500000000000000" pitchFamily="2" charset="0"/>
              </a:defRPr>
            </a:lvl1pPr>
          </a:lstStyle>
          <a:p>
            <a:r>
              <a:rPr lang="en-US" dirty="0"/>
              <a:t>Page Title</a:t>
            </a:r>
          </a:p>
        </p:txBody>
      </p:sp>
    </p:spTree>
    <p:extLst>
      <p:ext uri="{BB962C8B-B14F-4D97-AF65-F5344CB8AC3E}">
        <p14:creationId xmlns:p14="http://schemas.microsoft.com/office/powerpoint/2010/main" val="2560068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704929D-15AC-4304-8EC2-37A3E79F0D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9" y="0"/>
            <a:ext cx="893605" cy="6858000"/>
          </a:xfrm>
          <a:prstGeom prst="rect">
            <a:avLst/>
          </a:prstGeom>
        </p:spPr>
      </p:pic>
      <p:sp>
        <p:nvSpPr>
          <p:cNvPr id="3" name="Text Placeholder 2">
            <a:extLst>
              <a:ext uri="{FF2B5EF4-FFF2-40B4-BE49-F238E27FC236}">
                <a16:creationId xmlns:a16="http://schemas.microsoft.com/office/drawing/2014/main" id="{2A0C9838-525F-49DB-A6B7-C3D65CBEA1F9}"/>
              </a:ext>
            </a:extLst>
          </p:cNvPr>
          <p:cNvSpPr>
            <a:spLocks noGrp="1"/>
          </p:cNvSpPr>
          <p:nvPr>
            <p:ph type="body" idx="1" hasCustomPrompt="1"/>
          </p:nvPr>
        </p:nvSpPr>
        <p:spPr>
          <a:xfrm>
            <a:off x="999744" y="1675606"/>
            <a:ext cx="5157787" cy="823912"/>
          </a:xfrm>
        </p:spPr>
        <p:txBody>
          <a:bodyPr anchor="b"/>
          <a:lstStyle>
            <a:lvl1pPr marL="0" indent="0">
              <a:buNone/>
              <a:defRPr sz="2400" b="1">
                <a:latin typeface="Cormorant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a:t>
            </a:r>
          </a:p>
        </p:txBody>
      </p:sp>
      <p:sp>
        <p:nvSpPr>
          <p:cNvPr id="4" name="Content Placeholder 3">
            <a:extLst>
              <a:ext uri="{FF2B5EF4-FFF2-40B4-BE49-F238E27FC236}">
                <a16:creationId xmlns:a16="http://schemas.microsoft.com/office/drawing/2014/main" id="{41CCC0D1-71BA-4535-8545-C778561088EA}"/>
              </a:ext>
            </a:extLst>
          </p:cNvPr>
          <p:cNvSpPr>
            <a:spLocks noGrp="1"/>
          </p:cNvSpPr>
          <p:nvPr>
            <p:ph sz="half" idx="2"/>
          </p:nvPr>
        </p:nvSpPr>
        <p:spPr>
          <a:xfrm>
            <a:off x="999744" y="2499518"/>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1C40B2F-A57E-4B3A-9C2E-E627E3585D8E}"/>
              </a:ext>
            </a:extLst>
          </p:cNvPr>
          <p:cNvSpPr>
            <a:spLocks noGrp="1"/>
          </p:cNvSpPr>
          <p:nvPr>
            <p:ph type="body" sz="quarter" idx="3" hasCustomPrompt="1"/>
          </p:nvPr>
        </p:nvSpPr>
        <p:spPr>
          <a:xfrm>
            <a:off x="6332156" y="1675606"/>
            <a:ext cx="5183188" cy="823912"/>
          </a:xfrm>
        </p:spPr>
        <p:txBody>
          <a:bodyPr anchor="b"/>
          <a:lstStyle>
            <a:lvl1pPr marL="0" indent="0">
              <a:buNone/>
              <a:defRPr sz="2400" b="1">
                <a:latin typeface="Cormorant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a:t>
            </a:r>
          </a:p>
        </p:txBody>
      </p:sp>
      <p:sp>
        <p:nvSpPr>
          <p:cNvPr id="6" name="Content Placeholder 5">
            <a:extLst>
              <a:ext uri="{FF2B5EF4-FFF2-40B4-BE49-F238E27FC236}">
                <a16:creationId xmlns:a16="http://schemas.microsoft.com/office/drawing/2014/main" id="{2F0EF1A8-6469-40AB-82E8-3073F9C1B2CE}"/>
              </a:ext>
            </a:extLst>
          </p:cNvPr>
          <p:cNvSpPr>
            <a:spLocks noGrp="1"/>
          </p:cNvSpPr>
          <p:nvPr>
            <p:ph sz="quarter" idx="4"/>
          </p:nvPr>
        </p:nvSpPr>
        <p:spPr>
          <a:xfrm>
            <a:off x="6332156" y="2499518"/>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A6C7EACD-8486-4CA5-AF81-754E4ECEBFF0}"/>
              </a:ext>
            </a:extLst>
          </p:cNvPr>
          <p:cNvSpPr>
            <a:spLocks noGrp="1"/>
          </p:cNvSpPr>
          <p:nvPr>
            <p:ph type="title" hasCustomPrompt="1"/>
          </p:nvPr>
        </p:nvSpPr>
        <p:spPr>
          <a:xfrm>
            <a:off x="838200" y="500062"/>
            <a:ext cx="10515600" cy="1325563"/>
          </a:xfrm>
          <a:solidFill>
            <a:srgbClr val="4963AE"/>
          </a:solidFill>
        </p:spPr>
        <p:txBody>
          <a:bodyPr/>
          <a:lstStyle>
            <a:lvl1pPr>
              <a:defRPr>
                <a:solidFill>
                  <a:schemeClr val="bg1"/>
                </a:solidFill>
                <a:latin typeface="Cormorant" panose="00000500000000000000" pitchFamily="2" charset="0"/>
              </a:defRPr>
            </a:lvl1pPr>
          </a:lstStyle>
          <a:p>
            <a:r>
              <a:rPr lang="en-US" dirty="0"/>
              <a:t>Page Title</a:t>
            </a:r>
          </a:p>
        </p:txBody>
      </p:sp>
    </p:spTree>
    <p:extLst>
      <p:ext uri="{BB962C8B-B14F-4D97-AF65-F5344CB8AC3E}">
        <p14:creationId xmlns:p14="http://schemas.microsoft.com/office/powerpoint/2010/main" val="309358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EF478-72C6-4DCA-B584-81B98E58FA6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988465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F0ED-3D20-4289-B613-D0763A9E6569}"/>
              </a:ext>
            </a:extLst>
          </p:cNvPr>
          <p:cNvSpPr>
            <a:spLocks noGrp="1"/>
          </p:cNvSpPr>
          <p:nvPr>
            <p:ph type="title" hasCustomPrompt="1"/>
          </p:nvPr>
        </p:nvSpPr>
        <p:spPr>
          <a:xfrm>
            <a:off x="839788" y="457200"/>
            <a:ext cx="3932237" cy="1600200"/>
          </a:xfrm>
          <a:solidFill>
            <a:srgbClr val="4963AE"/>
          </a:solidFill>
        </p:spPr>
        <p:txBody>
          <a:bodyPr anchor="b"/>
          <a:lstStyle>
            <a:lvl1pPr>
              <a:defRPr sz="3200">
                <a:solidFill>
                  <a:schemeClr val="bg1"/>
                </a:solidFill>
                <a:latin typeface="Cormorant" panose="00000500000000000000" pitchFamily="2" charset="0"/>
              </a:defRPr>
            </a:lvl1pPr>
          </a:lstStyle>
          <a:p>
            <a:r>
              <a:rPr lang="en-US" dirty="0"/>
              <a:t>Page Title</a:t>
            </a:r>
          </a:p>
        </p:txBody>
      </p:sp>
      <p:sp>
        <p:nvSpPr>
          <p:cNvPr id="3" name="Content Placeholder 2">
            <a:extLst>
              <a:ext uri="{FF2B5EF4-FFF2-40B4-BE49-F238E27FC236}">
                <a16:creationId xmlns:a16="http://schemas.microsoft.com/office/drawing/2014/main" id="{E8A99A11-4BDF-4892-8936-64D02EA9E07C}"/>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24D9788-9200-4CC6-9D33-8424C21E6926}"/>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8" name="Graphic 7">
            <a:extLst>
              <a:ext uri="{FF2B5EF4-FFF2-40B4-BE49-F238E27FC236}">
                <a16:creationId xmlns:a16="http://schemas.microsoft.com/office/drawing/2014/main" id="{D6CE6D7D-6766-4AE2-B7B2-68CA8CCBBE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5794245" y="460249"/>
            <a:ext cx="603505" cy="12192002"/>
          </a:xfrm>
          <a:prstGeom prst="rect">
            <a:avLst/>
          </a:prstGeom>
        </p:spPr>
      </p:pic>
    </p:spTree>
    <p:extLst>
      <p:ext uri="{BB962C8B-B14F-4D97-AF65-F5344CB8AC3E}">
        <p14:creationId xmlns:p14="http://schemas.microsoft.com/office/powerpoint/2010/main" val="1854676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7BA1-8174-4BB3-A2F0-09FF9C58A007}"/>
              </a:ext>
            </a:extLst>
          </p:cNvPr>
          <p:cNvSpPr>
            <a:spLocks noGrp="1"/>
          </p:cNvSpPr>
          <p:nvPr>
            <p:ph type="title" hasCustomPrompt="1"/>
          </p:nvPr>
        </p:nvSpPr>
        <p:spPr>
          <a:xfrm>
            <a:off x="839788" y="457200"/>
            <a:ext cx="3932237" cy="1600200"/>
          </a:xfrm>
          <a:solidFill>
            <a:srgbClr val="4963AE"/>
          </a:solidFill>
        </p:spPr>
        <p:txBody>
          <a:bodyPr anchor="b"/>
          <a:lstStyle>
            <a:lvl1pPr>
              <a:defRPr sz="3200">
                <a:solidFill>
                  <a:schemeClr val="bg1"/>
                </a:solidFill>
                <a:latin typeface="Cormorant" panose="00000500000000000000" pitchFamily="2" charset="0"/>
              </a:defRPr>
            </a:lvl1pPr>
          </a:lstStyle>
          <a:p>
            <a:r>
              <a:rPr lang="en-US" dirty="0"/>
              <a:t>Page Title </a:t>
            </a:r>
          </a:p>
        </p:txBody>
      </p:sp>
      <p:sp>
        <p:nvSpPr>
          <p:cNvPr id="3" name="Picture Placeholder 2">
            <a:extLst>
              <a:ext uri="{FF2B5EF4-FFF2-40B4-BE49-F238E27FC236}">
                <a16:creationId xmlns:a16="http://schemas.microsoft.com/office/drawing/2014/main" id="{4096E254-5871-4862-981B-7E8EB286C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0680CF-66C3-4D3F-B20D-1D43A9073CA5}"/>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8" name="Graphic 7">
            <a:extLst>
              <a:ext uri="{FF2B5EF4-FFF2-40B4-BE49-F238E27FC236}">
                <a16:creationId xmlns:a16="http://schemas.microsoft.com/office/drawing/2014/main" id="{434229E1-8A24-434F-90FD-8CE774F4C4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5794245" y="460249"/>
            <a:ext cx="603505" cy="12192002"/>
          </a:xfrm>
          <a:prstGeom prst="rect">
            <a:avLst/>
          </a:prstGeom>
        </p:spPr>
      </p:pic>
    </p:spTree>
    <p:extLst>
      <p:ext uri="{BB962C8B-B14F-4D97-AF65-F5344CB8AC3E}">
        <p14:creationId xmlns:p14="http://schemas.microsoft.com/office/powerpoint/2010/main" val="287046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95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BEF478-72C6-4DCA-B584-81B98E58FA6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422678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BEF478-72C6-4DCA-B584-81B98E58FA6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57967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BEF478-72C6-4DCA-B584-81B98E58FA6A}"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292114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BEF478-72C6-4DCA-B584-81B98E58FA6A}"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86471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EF478-72C6-4DCA-B584-81B98E58FA6A}"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29354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BEF478-72C6-4DCA-B584-81B98E58FA6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333284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BEF478-72C6-4DCA-B584-81B98E58FA6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2AE98-3E9D-4E83-882C-FED2B2BBC1ED}" type="slidenum">
              <a:rPr lang="en-US" smtClean="0"/>
              <a:t>‹#›</a:t>
            </a:fld>
            <a:endParaRPr lang="en-US"/>
          </a:p>
        </p:txBody>
      </p:sp>
    </p:spTree>
    <p:extLst>
      <p:ext uri="{BB962C8B-B14F-4D97-AF65-F5344CB8AC3E}">
        <p14:creationId xmlns:p14="http://schemas.microsoft.com/office/powerpoint/2010/main" val="427699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EF478-72C6-4DCA-B584-81B98E58FA6A}" type="datetimeFigureOut">
              <a:rPr lang="en-US" smtClean="0"/>
              <a:t>2/18/2020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2AE98-3E9D-4E83-882C-FED2B2BBC1ED}" type="slidenum">
              <a:rPr lang="en-US" smtClean="0"/>
              <a:t>‹#›</a:t>
            </a:fld>
            <a:endParaRPr lang="en-US"/>
          </a:p>
        </p:txBody>
      </p:sp>
    </p:spTree>
    <p:extLst>
      <p:ext uri="{BB962C8B-B14F-4D97-AF65-F5344CB8AC3E}">
        <p14:creationId xmlns:p14="http://schemas.microsoft.com/office/powerpoint/2010/main" val="2447457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731CA-F3D5-438D-B582-302F882B87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0931A-08E0-44A6-BEFF-AC7AD0D34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89B15-DA12-4C7E-A7A9-AE665F38A5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A1A40-2970-462F-81B5-F5DF96B5E96A}"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4B775C-8137-4505-BF8C-23D9ECC79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A94ECAC-1A33-4442-982E-E02CCBBC9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0D4B9-C5EF-4B48-A85C-6F171661E3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0383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rinksgilson.com/biographies/william-frankel"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tmp"/><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irs.gov/businesses/small-businesses-self-employed/apply-for-an-employer-identification-number-ein-online"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8.JPG"/><Relationship Id="rId5" Type="http://schemas.openxmlformats.org/officeDocument/2006/relationships/image" Target="../media/image11.tmp"/><Relationship Id="rId4" Type="http://schemas.openxmlformats.org/officeDocument/2006/relationships/hyperlink" Target="https://sa.www4.irs.gov/modiein/individual/index.js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www.irs.gov/businesses/small-businesses-self-employed/apply-for-an-employer-identification-number-ein-online"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8.JPG"/><Relationship Id="rId5" Type="http://schemas.openxmlformats.org/officeDocument/2006/relationships/image" Target="../media/image11.tmp"/><Relationship Id="rId4" Type="http://schemas.openxmlformats.org/officeDocument/2006/relationships/hyperlink" Target="https://sa.www4.irs.gov/modiein/individual/index.js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law-arts.org/application" TargetMode="Externa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1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86A5E1-271C-4102-93AF-E5364B98CF82}"/>
              </a:ext>
            </a:extLst>
          </p:cNvPr>
          <p:cNvSpPr>
            <a:spLocks noGrp="1"/>
          </p:cNvSpPr>
          <p:nvPr>
            <p:ph type="subTitle" idx="1"/>
          </p:nvPr>
        </p:nvSpPr>
        <p:spPr/>
        <p:txBody>
          <a:bodyPr>
            <a:normAutofit/>
          </a:bodyPr>
          <a:lstStyle/>
          <a:p>
            <a:r>
              <a:rPr lang="en-US" dirty="0">
                <a:latin typeface="Corbel" panose="020B0503020204020204" pitchFamily="34" charset="0"/>
              </a:rPr>
              <a:t>Representing the LCA Music Client:</a:t>
            </a:r>
          </a:p>
          <a:p>
            <a:r>
              <a:rPr lang="en-US" dirty="0">
                <a:latin typeface="Corbel" panose="020B0503020204020204" pitchFamily="34" charset="0"/>
              </a:rPr>
              <a:t>Band Formation</a:t>
            </a:r>
            <a:endParaRPr lang="en-US" dirty="0"/>
          </a:p>
        </p:txBody>
      </p:sp>
      <p:sp>
        <p:nvSpPr>
          <p:cNvPr id="3" name="Title 2">
            <a:extLst>
              <a:ext uri="{FF2B5EF4-FFF2-40B4-BE49-F238E27FC236}">
                <a16:creationId xmlns:a16="http://schemas.microsoft.com/office/drawing/2014/main" id="{58FBFC47-FB22-4742-94F2-E77AB3E8F1EF}"/>
              </a:ext>
            </a:extLst>
          </p:cNvPr>
          <p:cNvSpPr>
            <a:spLocks noGrp="1"/>
          </p:cNvSpPr>
          <p:nvPr>
            <p:ph type="ctrTitle"/>
          </p:nvPr>
        </p:nvSpPr>
        <p:spPr/>
        <p:txBody>
          <a:bodyPr/>
          <a:lstStyle/>
          <a:p>
            <a:r>
              <a:rPr lang="en-US" dirty="0">
                <a:latin typeface="Corbel" panose="020B0503020204020204" pitchFamily="34" charset="0"/>
              </a:rPr>
              <a:t>LCA’s</a:t>
            </a:r>
            <a:br>
              <a:rPr lang="en-US" dirty="0">
                <a:latin typeface="Corbel" panose="020B0503020204020204" pitchFamily="34" charset="0"/>
              </a:rPr>
            </a:br>
            <a:r>
              <a:rPr lang="en-US" dirty="0">
                <a:latin typeface="Corbel" panose="020B0503020204020204" pitchFamily="34" charset="0"/>
              </a:rPr>
              <a:t>Video Law Library</a:t>
            </a:r>
          </a:p>
        </p:txBody>
      </p:sp>
      <p:sp>
        <p:nvSpPr>
          <p:cNvPr id="4" name="Text Placeholder 3">
            <a:extLst>
              <a:ext uri="{FF2B5EF4-FFF2-40B4-BE49-F238E27FC236}">
                <a16:creationId xmlns:a16="http://schemas.microsoft.com/office/drawing/2014/main" id="{C311A6F1-48B0-440D-9276-404B6280BAD8}"/>
              </a:ext>
            </a:extLst>
          </p:cNvPr>
          <p:cNvSpPr>
            <a:spLocks noGrp="1"/>
          </p:cNvSpPr>
          <p:nvPr>
            <p:ph type="body" sz="quarter" idx="10"/>
          </p:nvPr>
        </p:nvSpPr>
        <p:spPr>
          <a:xfrm>
            <a:off x="2452991" y="4627900"/>
            <a:ext cx="9144000" cy="1192132"/>
          </a:xfrm>
        </p:spPr>
        <p:txBody>
          <a:bodyPr>
            <a:normAutofit fontScale="92500" lnSpcReduction="20000"/>
          </a:bodyPr>
          <a:lstStyle/>
          <a:p>
            <a:r>
              <a:rPr lang="en-US" sz="2400" dirty="0">
                <a:latin typeface="Corbel" panose="020B0503020204020204" pitchFamily="34" charset="0"/>
              </a:rPr>
              <a:t>Speakers:</a:t>
            </a:r>
            <a:br>
              <a:rPr lang="en-US" sz="2400" dirty="0">
                <a:latin typeface="Corbel" panose="020B0503020204020204" pitchFamily="34" charset="0"/>
              </a:rPr>
            </a:br>
            <a:br>
              <a:rPr lang="en-US" sz="2400" dirty="0">
                <a:latin typeface="Corbel" panose="020B0503020204020204" pitchFamily="34" charset="0"/>
              </a:rPr>
            </a:br>
            <a:r>
              <a:rPr lang="en-US" sz="2400" dirty="0">
                <a:latin typeface="Corbel" panose="020B0503020204020204" pitchFamily="34" charset="0"/>
                <a:hlinkClick r:id="rId2"/>
              </a:rPr>
              <a:t>Barry Irwin</a:t>
            </a:r>
            <a:r>
              <a:rPr lang="en-US" sz="2400" dirty="0">
                <a:latin typeface="Corbel" panose="020B0503020204020204" pitchFamily="34" charset="0"/>
              </a:rPr>
              <a:t> | Irwin IP</a:t>
            </a:r>
          </a:p>
          <a:p>
            <a:r>
              <a:rPr lang="en-US" sz="2400" dirty="0">
                <a:latin typeface="Corbel" panose="020B0503020204020204" pitchFamily="34" charset="0"/>
                <a:hlinkClick r:id="rId2"/>
              </a:rPr>
              <a:t>Peter Strand</a:t>
            </a:r>
            <a:r>
              <a:rPr lang="en-US" sz="2400" dirty="0">
                <a:latin typeface="Corbel" panose="020B0503020204020204" pitchFamily="34" charset="0"/>
              </a:rPr>
              <a:t> | Leavens, Strand &amp; Glover</a:t>
            </a:r>
          </a:p>
          <a:p>
            <a:endParaRPr lang="en-US" dirty="0"/>
          </a:p>
          <a:p>
            <a:endParaRPr lang="en-US" dirty="0"/>
          </a:p>
          <a:p>
            <a:endParaRPr lang="en-US" dirty="0"/>
          </a:p>
        </p:txBody>
      </p:sp>
      <p:pic>
        <p:nvPicPr>
          <p:cNvPr id="5" name="Picture 4" descr="IICLE Letterhead Apr2013_Top.jpg">
            <a:extLst>
              <a:ext uri="{FF2B5EF4-FFF2-40B4-BE49-F238E27FC236}">
                <a16:creationId xmlns:a16="http://schemas.microsoft.com/office/drawing/2014/main" id="{42F1F507-9017-439F-A9A7-34BE9044FA2E}"/>
              </a:ext>
            </a:extLst>
          </p:cNvPr>
          <p:cNvPicPr/>
          <p:nvPr/>
        </p:nvPicPr>
        <p:blipFill>
          <a:blip r:embed="rId3"/>
          <a:stretch>
            <a:fillRect/>
          </a:stretch>
        </p:blipFill>
        <p:spPr>
          <a:xfrm>
            <a:off x="2246923" y="5747728"/>
            <a:ext cx="6413500" cy="1059809"/>
          </a:xfrm>
          <a:prstGeom prst="rect">
            <a:avLst/>
          </a:prstGeom>
        </p:spPr>
      </p:pic>
    </p:spTree>
    <p:extLst>
      <p:ext uri="{BB962C8B-B14F-4D97-AF65-F5344CB8AC3E}">
        <p14:creationId xmlns:p14="http://schemas.microsoft.com/office/powerpoint/2010/main" val="266328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9B99-ED5A-418F-8FF8-6DBCA0996EB7}"/>
              </a:ext>
            </a:extLst>
          </p:cNvPr>
          <p:cNvSpPr>
            <a:spLocks noGrp="1"/>
          </p:cNvSpPr>
          <p:nvPr>
            <p:ph type="title"/>
          </p:nvPr>
        </p:nvSpPr>
        <p:spPr>
          <a:xfrm>
            <a:off x="838200" y="500062"/>
            <a:ext cx="4816642"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Articles of Incorporation</a:t>
            </a:r>
          </a:p>
        </p:txBody>
      </p:sp>
      <p:pic>
        <p:nvPicPr>
          <p:cNvPr id="3" name="Picture 2">
            <a:extLst>
              <a:ext uri="{FF2B5EF4-FFF2-40B4-BE49-F238E27FC236}">
                <a16:creationId xmlns:a16="http://schemas.microsoft.com/office/drawing/2014/main" id="{5017ABD4-4DB4-47B8-B09A-D296AB03B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334" y="63854"/>
            <a:ext cx="5232799" cy="6730291"/>
          </a:xfrm>
          <a:prstGeom prst="rect">
            <a:avLst/>
          </a:prstGeom>
        </p:spPr>
      </p:pic>
      <p:sp>
        <p:nvSpPr>
          <p:cNvPr id="5" name="TextBox 4">
            <a:extLst>
              <a:ext uri="{FF2B5EF4-FFF2-40B4-BE49-F238E27FC236}">
                <a16:creationId xmlns:a16="http://schemas.microsoft.com/office/drawing/2014/main" id="{70638A13-E658-4947-83A5-38E2AF302287}"/>
              </a:ext>
            </a:extLst>
          </p:cNvPr>
          <p:cNvSpPr txBox="1"/>
          <p:nvPr/>
        </p:nvSpPr>
        <p:spPr>
          <a:xfrm>
            <a:off x="1279358" y="1963821"/>
            <a:ext cx="4816642" cy="424731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800" dirty="0">
                <a:latin typeface="Corbel" panose="020B0503020204020204" pitchFamily="34" charset="0"/>
              </a:rPr>
              <a:t>Filing Fee - $150.00</a:t>
            </a:r>
          </a:p>
          <a:p>
            <a:pPr marL="285750" indent="-285750">
              <a:buFont typeface="Arial" panose="020B0604020202020204" pitchFamily="34" charset="0"/>
              <a:buChar char="•"/>
            </a:pPr>
            <a:endParaRPr lang="en-US" sz="2800" dirty="0">
              <a:latin typeface="Corbel" panose="020B0503020204020204" pitchFamily="34" charset="0"/>
            </a:endParaRPr>
          </a:p>
          <a:p>
            <a:pPr marL="285750" indent="-285750">
              <a:buFont typeface="Arial" panose="020B0604020202020204" pitchFamily="34" charset="0"/>
              <a:buChar char="•"/>
            </a:pPr>
            <a:r>
              <a:rPr lang="en-US" sz="2800" dirty="0">
                <a:latin typeface="Corbel" panose="020B0503020204020204" pitchFamily="34" charset="0"/>
              </a:rPr>
              <a:t>Corporate Name</a:t>
            </a:r>
          </a:p>
          <a:p>
            <a:pPr marL="285750" indent="-285750">
              <a:buFont typeface="Arial" panose="020B0604020202020204" pitchFamily="34" charset="0"/>
              <a:buChar char="•"/>
            </a:pPr>
            <a:endParaRPr lang="en-US" sz="2800" dirty="0">
              <a:latin typeface="Corbel" panose="020B0503020204020204" pitchFamily="34" charset="0"/>
            </a:endParaRPr>
          </a:p>
          <a:p>
            <a:pPr marL="285750" indent="-285750">
              <a:buFont typeface="Arial" panose="020B0604020202020204" pitchFamily="34" charset="0"/>
              <a:buChar char="•"/>
            </a:pPr>
            <a:r>
              <a:rPr lang="en-US" sz="2800" dirty="0">
                <a:latin typeface="Corbel" panose="020B0503020204020204" pitchFamily="34" charset="0"/>
              </a:rPr>
              <a:t>Registered Agent &amp; Office</a:t>
            </a:r>
          </a:p>
          <a:p>
            <a:pPr marL="285750" indent="-285750">
              <a:buFont typeface="Arial" panose="020B0604020202020204" pitchFamily="34" charset="0"/>
              <a:buChar char="•"/>
            </a:pPr>
            <a:endParaRPr lang="en-US" sz="2800" dirty="0">
              <a:latin typeface="Corbel" panose="020B0503020204020204" pitchFamily="34" charset="0"/>
            </a:endParaRPr>
          </a:p>
          <a:p>
            <a:pPr marL="285750" indent="-285750">
              <a:buFont typeface="Arial" panose="020B0604020202020204" pitchFamily="34" charset="0"/>
              <a:buChar char="•"/>
            </a:pPr>
            <a:r>
              <a:rPr lang="en-US" sz="2800" dirty="0">
                <a:latin typeface="Corbel" panose="020B0503020204020204" pitchFamily="34" charset="0"/>
              </a:rPr>
              <a:t>Purpose of the Corporation</a:t>
            </a:r>
          </a:p>
          <a:p>
            <a:pPr marL="285750" indent="-285750">
              <a:buFont typeface="Arial" panose="020B0604020202020204" pitchFamily="34" charset="0"/>
              <a:buChar char="•"/>
            </a:pPr>
            <a:endParaRPr lang="en-US" sz="2800" dirty="0">
              <a:latin typeface="Corbel" panose="020B0503020204020204" pitchFamily="34" charset="0"/>
            </a:endParaRPr>
          </a:p>
          <a:p>
            <a:pPr marL="285750" indent="-285750">
              <a:buFont typeface="Arial" panose="020B0604020202020204" pitchFamily="34" charset="0"/>
              <a:buChar char="•"/>
            </a:pPr>
            <a:r>
              <a:rPr lang="en-US" sz="2800" dirty="0">
                <a:latin typeface="Corbel" panose="020B0503020204020204" pitchFamily="34" charset="0"/>
              </a:rPr>
              <a:t>Shares</a:t>
            </a:r>
          </a:p>
        </p:txBody>
      </p:sp>
      <p:sp>
        <p:nvSpPr>
          <p:cNvPr id="6" name="TextBox 5">
            <a:extLst>
              <a:ext uri="{FF2B5EF4-FFF2-40B4-BE49-F238E27FC236}">
                <a16:creationId xmlns:a16="http://schemas.microsoft.com/office/drawing/2014/main" id="{B3160C84-A397-4745-838D-AA7B4FA59A32}"/>
              </a:ext>
            </a:extLst>
          </p:cNvPr>
          <p:cNvSpPr txBox="1"/>
          <p:nvPr/>
        </p:nvSpPr>
        <p:spPr>
          <a:xfrm>
            <a:off x="1173671" y="6209370"/>
            <a:ext cx="4145699" cy="584775"/>
          </a:xfrm>
          <a:prstGeom prst="rect">
            <a:avLst/>
          </a:prstGeom>
          <a:noFill/>
        </p:spPr>
        <p:txBody>
          <a:bodyPr wrap="square" rtlCol="0">
            <a:spAutoFit/>
          </a:bodyPr>
          <a:lstStyle/>
          <a:p>
            <a:pPr algn="ctr"/>
            <a:r>
              <a:rPr lang="en-US" sz="1600" i="1" dirty="0">
                <a:solidFill>
                  <a:schemeClr val="accent1"/>
                </a:solidFill>
                <a:latin typeface="Corbel" panose="020B0503020204020204" pitchFamily="34" charset="0"/>
              </a:rPr>
              <a:t>Form available in Supplementary Materials</a:t>
            </a:r>
          </a:p>
          <a:p>
            <a:pPr algn="ctr"/>
            <a:r>
              <a:rPr lang="en-US" sz="1600" i="1" dirty="0">
                <a:solidFill>
                  <a:schemeClr val="accent1"/>
                </a:solidFill>
                <a:latin typeface="Corbel" panose="020B0503020204020204" pitchFamily="34" charset="0"/>
              </a:rPr>
              <a:t>as well as via www.cyberdriveillinois.com</a:t>
            </a:r>
          </a:p>
        </p:txBody>
      </p:sp>
      <p:pic>
        <p:nvPicPr>
          <p:cNvPr id="7" name="Picture 6">
            <a:extLst>
              <a:ext uri="{FF2B5EF4-FFF2-40B4-BE49-F238E27FC236}">
                <a16:creationId xmlns:a16="http://schemas.microsoft.com/office/drawing/2014/main" id="{A2B257E4-C2CF-420C-B063-58171647F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371205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9B99-ED5A-418F-8FF8-6DBCA0996EB7}"/>
              </a:ext>
            </a:extLst>
          </p:cNvPr>
          <p:cNvSpPr>
            <a:spLocks noGrp="1"/>
          </p:cNvSpPr>
          <p:nvPr>
            <p:ph type="title"/>
          </p:nvPr>
        </p:nvSpPr>
        <p:spPr>
          <a:xfrm>
            <a:off x="838200" y="500062"/>
            <a:ext cx="4816642"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Articles of Incorporation</a:t>
            </a:r>
          </a:p>
        </p:txBody>
      </p:sp>
      <p:pic>
        <p:nvPicPr>
          <p:cNvPr id="3" name="Picture 2">
            <a:extLst>
              <a:ext uri="{FF2B5EF4-FFF2-40B4-BE49-F238E27FC236}">
                <a16:creationId xmlns:a16="http://schemas.microsoft.com/office/drawing/2014/main" id="{5017ABD4-4DB4-47B8-B09A-D296AB03B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035" y="63854"/>
            <a:ext cx="5229246" cy="6730291"/>
          </a:xfrm>
          <a:prstGeom prst="rect">
            <a:avLst/>
          </a:prstGeom>
        </p:spPr>
      </p:pic>
      <p:sp>
        <p:nvSpPr>
          <p:cNvPr id="5" name="TextBox 4">
            <a:extLst>
              <a:ext uri="{FF2B5EF4-FFF2-40B4-BE49-F238E27FC236}">
                <a16:creationId xmlns:a16="http://schemas.microsoft.com/office/drawing/2014/main" id="{70638A13-E658-4947-83A5-38E2AF302287}"/>
              </a:ext>
            </a:extLst>
          </p:cNvPr>
          <p:cNvSpPr txBox="1"/>
          <p:nvPr/>
        </p:nvSpPr>
        <p:spPr>
          <a:xfrm>
            <a:off x="1279358" y="1963821"/>
            <a:ext cx="4816642" cy="424731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800" dirty="0">
                <a:latin typeface="Corbel" panose="020B0503020204020204" pitchFamily="34" charset="0"/>
              </a:rPr>
              <a:t>Initial Board of Directors</a:t>
            </a:r>
          </a:p>
          <a:p>
            <a:pPr marL="285750" indent="-285750">
              <a:buFont typeface="Arial" panose="020B0604020202020204" pitchFamily="34" charset="0"/>
              <a:buChar char="•"/>
            </a:pPr>
            <a:endParaRPr lang="en-US" sz="2800" dirty="0">
              <a:latin typeface="Corbel" panose="020B0503020204020204" pitchFamily="34" charset="0"/>
            </a:endParaRPr>
          </a:p>
          <a:p>
            <a:pPr marL="285750" indent="-285750">
              <a:buFont typeface="Arial" panose="020B0604020202020204" pitchFamily="34" charset="0"/>
              <a:buChar char="•"/>
            </a:pPr>
            <a:r>
              <a:rPr lang="en-US" sz="2800" dirty="0">
                <a:latin typeface="Corbel" panose="020B0503020204020204" pitchFamily="34" charset="0"/>
              </a:rPr>
              <a:t>Corporate Property and Estimated Business</a:t>
            </a:r>
          </a:p>
          <a:p>
            <a:pPr marL="285750" indent="-285750">
              <a:buFont typeface="Arial" panose="020B0604020202020204" pitchFamily="34" charset="0"/>
              <a:buChar char="•"/>
            </a:pPr>
            <a:endParaRPr lang="en-US" sz="2800" dirty="0">
              <a:latin typeface="Corbel" panose="020B0503020204020204" pitchFamily="34" charset="0"/>
            </a:endParaRPr>
          </a:p>
          <a:p>
            <a:pPr marL="285750" indent="-285750">
              <a:buFont typeface="Arial" panose="020B0604020202020204" pitchFamily="34" charset="0"/>
              <a:buChar char="•"/>
            </a:pPr>
            <a:r>
              <a:rPr lang="en-US" sz="2800" dirty="0">
                <a:latin typeface="Corbel" panose="020B0503020204020204" pitchFamily="34" charset="0"/>
              </a:rPr>
              <a:t>Additional Provisions</a:t>
            </a:r>
          </a:p>
          <a:p>
            <a:pPr marL="285750" indent="-285750">
              <a:buFont typeface="Arial" panose="020B0604020202020204" pitchFamily="34" charset="0"/>
              <a:buChar char="•"/>
            </a:pPr>
            <a:endParaRPr lang="en-US" sz="2800" dirty="0">
              <a:latin typeface="Corbel" panose="020B0503020204020204" pitchFamily="34" charset="0"/>
            </a:endParaRPr>
          </a:p>
          <a:p>
            <a:pPr marL="285750" indent="-285750">
              <a:buFont typeface="Arial" panose="020B0604020202020204" pitchFamily="34" charset="0"/>
              <a:buChar char="•"/>
            </a:pPr>
            <a:r>
              <a:rPr lang="en-US" sz="2800" dirty="0">
                <a:latin typeface="Corbel" panose="020B0503020204020204" pitchFamily="34" charset="0"/>
              </a:rPr>
              <a:t>Incorporators</a:t>
            </a:r>
          </a:p>
          <a:p>
            <a:pPr marL="285750" indent="-285750">
              <a:buFont typeface="Arial" panose="020B0604020202020204" pitchFamily="34" charset="0"/>
              <a:buChar char="•"/>
            </a:pPr>
            <a:endParaRPr lang="en-US" sz="2800" dirty="0"/>
          </a:p>
        </p:txBody>
      </p:sp>
      <p:sp>
        <p:nvSpPr>
          <p:cNvPr id="6" name="TextBox 5">
            <a:extLst>
              <a:ext uri="{FF2B5EF4-FFF2-40B4-BE49-F238E27FC236}">
                <a16:creationId xmlns:a16="http://schemas.microsoft.com/office/drawing/2014/main" id="{7886A9C0-8481-4092-AC83-AF12477EEB1F}"/>
              </a:ext>
            </a:extLst>
          </p:cNvPr>
          <p:cNvSpPr txBox="1"/>
          <p:nvPr/>
        </p:nvSpPr>
        <p:spPr>
          <a:xfrm>
            <a:off x="1291005" y="6092861"/>
            <a:ext cx="3911032" cy="584775"/>
          </a:xfrm>
          <a:prstGeom prst="rect">
            <a:avLst/>
          </a:prstGeom>
          <a:noFill/>
        </p:spPr>
        <p:txBody>
          <a:bodyPr wrap="square" rtlCol="0">
            <a:spAutoFit/>
          </a:bodyPr>
          <a:lstStyle/>
          <a:p>
            <a:pPr algn="ctr"/>
            <a:r>
              <a:rPr lang="en-US" sz="1600" i="1" dirty="0">
                <a:solidFill>
                  <a:schemeClr val="accent1"/>
                </a:solidFill>
                <a:latin typeface="Calibri" panose="020F0502020204030204" pitchFamily="34" charset="0"/>
                <a:cs typeface="Calibri" panose="020F0502020204030204" pitchFamily="34" charset="0"/>
              </a:rPr>
              <a:t>Form available in Supplementary Materials</a:t>
            </a:r>
          </a:p>
          <a:p>
            <a:pPr algn="ctr"/>
            <a:r>
              <a:rPr lang="en-US" sz="1600" i="1" dirty="0">
                <a:solidFill>
                  <a:schemeClr val="accent1"/>
                </a:solidFill>
                <a:latin typeface="Calibri" panose="020F0502020204030204" pitchFamily="34" charset="0"/>
                <a:cs typeface="Calibri" panose="020F0502020204030204" pitchFamily="34" charset="0"/>
              </a:rPr>
              <a:t>as well as via www.cyberdriveillinois.com</a:t>
            </a:r>
          </a:p>
        </p:txBody>
      </p:sp>
      <p:pic>
        <p:nvPicPr>
          <p:cNvPr id="7" name="Picture 6">
            <a:extLst>
              <a:ext uri="{FF2B5EF4-FFF2-40B4-BE49-F238E27FC236}">
                <a16:creationId xmlns:a16="http://schemas.microsoft.com/office/drawing/2014/main" id="{4EA0D85C-F076-44B4-B26C-A56D5A763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223099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By-laws</a:t>
            </a:r>
          </a:p>
        </p:txBody>
      </p:sp>
      <p:sp>
        <p:nvSpPr>
          <p:cNvPr id="4" name="Content Placeholder 2"/>
          <p:cNvSpPr txBox="1">
            <a:spLocks/>
          </p:cNvSpPr>
          <p:nvPr/>
        </p:nvSpPr>
        <p:spPr>
          <a:xfrm>
            <a:off x="999744" y="1825624"/>
            <a:ext cx="10776245" cy="5032376"/>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defRPr/>
            </a:pPr>
            <a:r>
              <a:rPr lang="en-US" sz="3100" dirty="0">
                <a:solidFill>
                  <a:schemeClr val="tx1">
                    <a:lumMod val="85000"/>
                    <a:lumOff val="15000"/>
                  </a:schemeClr>
                </a:solidFill>
                <a:latin typeface="Corbel" panose="020B0503020204020204" pitchFamily="34" charset="0"/>
              </a:rPr>
              <a:t>Common Provisions</a:t>
            </a:r>
          </a:p>
          <a:p>
            <a:pPr lvl="2">
              <a:lnSpc>
                <a:spcPct val="120000"/>
              </a:lnSpc>
              <a:defRPr/>
            </a:pPr>
            <a:r>
              <a:rPr lang="en-US" sz="2700" dirty="0">
                <a:solidFill>
                  <a:schemeClr val="tx1">
                    <a:lumMod val="85000"/>
                    <a:lumOff val="15000"/>
                  </a:schemeClr>
                </a:solidFill>
                <a:latin typeface="Corbel" panose="020B0503020204020204" pitchFamily="34" charset="0"/>
              </a:rPr>
              <a:t>Offices</a:t>
            </a:r>
          </a:p>
          <a:p>
            <a:pPr lvl="2">
              <a:lnSpc>
                <a:spcPct val="120000"/>
              </a:lnSpc>
              <a:defRPr/>
            </a:pPr>
            <a:r>
              <a:rPr lang="en-US" sz="2700" dirty="0">
                <a:solidFill>
                  <a:schemeClr val="tx1">
                    <a:lumMod val="85000"/>
                    <a:lumOff val="15000"/>
                  </a:schemeClr>
                </a:solidFill>
                <a:latin typeface="Corbel" panose="020B0503020204020204" pitchFamily="34" charset="0"/>
              </a:rPr>
              <a:t>Recordkeeping procedures</a:t>
            </a:r>
          </a:p>
          <a:p>
            <a:pPr lvl="2">
              <a:lnSpc>
                <a:spcPct val="120000"/>
              </a:lnSpc>
              <a:defRPr/>
            </a:pPr>
            <a:r>
              <a:rPr lang="en-US" sz="2700" dirty="0">
                <a:solidFill>
                  <a:schemeClr val="tx1">
                    <a:lumMod val="85000"/>
                    <a:lumOff val="15000"/>
                  </a:schemeClr>
                </a:solidFill>
                <a:latin typeface="Corbel" panose="020B0503020204020204" pitchFamily="34" charset="0"/>
              </a:rPr>
              <a:t>Meetings and relevant procedures</a:t>
            </a:r>
          </a:p>
          <a:p>
            <a:pPr lvl="3">
              <a:lnSpc>
                <a:spcPct val="120000"/>
              </a:lnSpc>
              <a:defRPr/>
            </a:pPr>
            <a:r>
              <a:rPr lang="en-US" sz="2500" dirty="0">
                <a:solidFill>
                  <a:schemeClr val="tx1">
                    <a:lumMod val="85000"/>
                    <a:lumOff val="15000"/>
                  </a:schemeClr>
                </a:solidFill>
                <a:latin typeface="Corbel" panose="020B0503020204020204" pitchFamily="34" charset="0"/>
              </a:rPr>
              <a:t>Including voting and attendance rules</a:t>
            </a:r>
          </a:p>
          <a:p>
            <a:pPr lvl="2">
              <a:lnSpc>
                <a:spcPct val="120000"/>
              </a:lnSpc>
              <a:defRPr/>
            </a:pPr>
            <a:r>
              <a:rPr lang="en-US" sz="2700" dirty="0">
                <a:solidFill>
                  <a:schemeClr val="tx1">
                    <a:lumMod val="85000"/>
                    <a:lumOff val="15000"/>
                  </a:schemeClr>
                </a:solidFill>
                <a:latin typeface="Corbel" panose="020B0503020204020204" pitchFamily="34" charset="0"/>
              </a:rPr>
              <a:t>Board of Directors</a:t>
            </a:r>
          </a:p>
          <a:p>
            <a:pPr lvl="3">
              <a:lnSpc>
                <a:spcPct val="120000"/>
              </a:lnSpc>
              <a:defRPr/>
            </a:pPr>
            <a:r>
              <a:rPr lang="en-US" sz="2500" dirty="0">
                <a:solidFill>
                  <a:schemeClr val="tx1">
                    <a:lumMod val="85000"/>
                    <a:lumOff val="15000"/>
                  </a:schemeClr>
                </a:solidFill>
                <a:latin typeface="Corbel" panose="020B0503020204020204" pitchFamily="34" charset="0"/>
              </a:rPr>
              <a:t>Rights and Responsibilities</a:t>
            </a:r>
          </a:p>
          <a:p>
            <a:pPr lvl="2">
              <a:lnSpc>
                <a:spcPct val="120000"/>
              </a:lnSpc>
              <a:defRPr/>
            </a:pPr>
            <a:r>
              <a:rPr lang="en-US" sz="2700" dirty="0">
                <a:solidFill>
                  <a:schemeClr val="tx1">
                    <a:lumMod val="85000"/>
                    <a:lumOff val="15000"/>
                  </a:schemeClr>
                </a:solidFill>
                <a:latin typeface="Corbel" panose="020B0503020204020204" pitchFamily="34" charset="0"/>
              </a:rPr>
              <a:t>Officers</a:t>
            </a:r>
          </a:p>
          <a:p>
            <a:pPr lvl="2">
              <a:lnSpc>
                <a:spcPct val="120000"/>
              </a:lnSpc>
              <a:defRPr/>
            </a:pPr>
            <a:r>
              <a:rPr lang="en-US" sz="2700" dirty="0">
                <a:solidFill>
                  <a:schemeClr val="tx1">
                    <a:lumMod val="85000"/>
                    <a:lumOff val="15000"/>
                  </a:schemeClr>
                </a:solidFill>
                <a:latin typeface="Corbel" panose="020B0503020204020204" pitchFamily="34" charset="0"/>
              </a:rPr>
              <a:t>Shares and transfer thereof</a:t>
            </a:r>
          </a:p>
          <a:p>
            <a:pPr lvl="2">
              <a:lnSpc>
                <a:spcPct val="120000"/>
              </a:lnSpc>
              <a:defRPr/>
            </a:pPr>
            <a:r>
              <a:rPr lang="en-US" sz="2700" dirty="0">
                <a:solidFill>
                  <a:schemeClr val="tx1">
                    <a:lumMod val="85000"/>
                    <a:lumOff val="15000"/>
                  </a:schemeClr>
                </a:solidFill>
                <a:latin typeface="Corbel" panose="020B0503020204020204" pitchFamily="34" charset="0"/>
              </a:rPr>
              <a:t>Contract/Loan/Deposit Authority</a:t>
            </a:r>
          </a:p>
          <a:p>
            <a:pPr lvl="2">
              <a:lnSpc>
                <a:spcPct val="120000"/>
              </a:lnSpc>
              <a:defRPr/>
            </a:pPr>
            <a:r>
              <a:rPr lang="en-US" sz="2700" dirty="0">
                <a:solidFill>
                  <a:schemeClr val="tx1">
                    <a:lumMod val="85000"/>
                    <a:lumOff val="15000"/>
                  </a:schemeClr>
                </a:solidFill>
                <a:latin typeface="Corbel" panose="020B0503020204020204" pitchFamily="34" charset="0"/>
              </a:rPr>
              <a:t>Indemnification</a:t>
            </a:r>
          </a:p>
          <a:p>
            <a:pPr lvl="2">
              <a:lnSpc>
                <a:spcPct val="120000"/>
              </a:lnSpc>
              <a:defRPr/>
            </a:pPr>
            <a:r>
              <a:rPr lang="en-US" sz="2700" dirty="0">
                <a:solidFill>
                  <a:schemeClr val="tx1">
                    <a:lumMod val="85000"/>
                    <a:lumOff val="15000"/>
                  </a:schemeClr>
                </a:solidFill>
                <a:latin typeface="Corbel" panose="020B0503020204020204" pitchFamily="34" charset="0"/>
              </a:rPr>
              <a:t>Miscellaneous </a:t>
            </a:r>
          </a:p>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pic>
        <p:nvPicPr>
          <p:cNvPr id="5" name="Picture 4">
            <a:extLst>
              <a:ext uri="{FF2B5EF4-FFF2-40B4-BE49-F238E27FC236}">
                <a16:creationId xmlns:a16="http://schemas.microsoft.com/office/drawing/2014/main" id="{3C214134-E5F5-44A3-A562-8DA182FB6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280054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Organizational Consent</a:t>
            </a:r>
          </a:p>
        </p:txBody>
      </p:sp>
      <p:sp>
        <p:nvSpPr>
          <p:cNvPr id="4" name="Content Placeholder 2"/>
          <p:cNvSpPr txBox="1">
            <a:spLocks/>
          </p:cNvSpPr>
          <p:nvPr/>
        </p:nvSpPr>
        <p:spPr>
          <a:xfrm>
            <a:off x="999744" y="1825624"/>
            <a:ext cx="10776245" cy="5032376"/>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sp>
        <p:nvSpPr>
          <p:cNvPr id="3" name="Rectangle 2">
            <a:extLst>
              <a:ext uri="{FF2B5EF4-FFF2-40B4-BE49-F238E27FC236}">
                <a16:creationId xmlns:a16="http://schemas.microsoft.com/office/drawing/2014/main" id="{B08E5ACF-48D6-40AC-9219-8B84ECEACCFC}"/>
              </a:ext>
            </a:extLst>
          </p:cNvPr>
          <p:cNvSpPr/>
          <p:nvPr/>
        </p:nvSpPr>
        <p:spPr>
          <a:xfrm>
            <a:off x="1718733" y="2178946"/>
            <a:ext cx="8754534" cy="2500108"/>
          </a:xfrm>
          <a:prstGeom prst="rect">
            <a:avLst/>
          </a:prstGeom>
        </p:spPr>
        <p:txBody>
          <a:bodyPr wrap="square">
            <a:spAutoFit/>
          </a:bodyPr>
          <a:lstStyle/>
          <a:p>
            <a:pPr algn="ctr">
              <a:tabLst>
                <a:tab pos="2971800" algn="ctr"/>
              </a:tabLst>
            </a:pPr>
            <a:r>
              <a:rPr lang="en-US" u="sng" spc="-15" dirty="0">
                <a:latin typeface="Corbel" panose="020B0503020204020204" pitchFamily="34" charset="0"/>
                <a:ea typeface="Times New Roman" panose="02020603050405020304" pitchFamily="18" charset="0"/>
                <a:cs typeface="Times New Roman" panose="02020603050405020304" pitchFamily="18" charset="0"/>
              </a:rPr>
              <a:t>MEMORANDUM OF RECORDING</a:t>
            </a:r>
            <a:endParaRPr lang="en-US" dirty="0">
              <a:latin typeface="Corbel" panose="020B0503020204020204" pitchFamily="34" charset="0"/>
              <a:ea typeface="Times New Roman" panose="02020603050405020304" pitchFamily="18" charset="0"/>
              <a:cs typeface="Times New Roman" panose="02020603050405020304" pitchFamily="18" charset="0"/>
            </a:endParaRPr>
          </a:p>
          <a:p>
            <a:pPr algn="just">
              <a:tabLst>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pc="-15" dirty="0">
                <a:latin typeface="Corbel" panose="020B0503020204020204" pitchFamily="34" charset="0"/>
                <a:ea typeface="Times New Roman" panose="02020603050405020304" pitchFamily="18" charset="0"/>
                <a:cs typeface="Times New Roman" panose="02020603050405020304" pitchFamily="18" charset="0"/>
              </a:rPr>
              <a:t> </a:t>
            </a:r>
            <a:endParaRPr lang="en-US" dirty="0">
              <a:latin typeface="Corbel" panose="020B0503020204020204" pitchFamily="34" charset="0"/>
              <a:ea typeface="Times New Roman" panose="02020603050405020304" pitchFamily="18" charset="0"/>
              <a:cs typeface="Times New Roman" panose="02020603050405020304" pitchFamily="18" charset="0"/>
            </a:endParaRPr>
          </a:p>
          <a:p>
            <a:pPr algn="just">
              <a:tabLst>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pc="-15" dirty="0">
                <a:latin typeface="Corbel" panose="020B0503020204020204" pitchFamily="34" charset="0"/>
                <a:ea typeface="Times New Roman" panose="02020603050405020304" pitchFamily="18" charset="0"/>
                <a:cs typeface="Times New Roman" panose="02020603050405020304" pitchFamily="18" charset="0"/>
              </a:rPr>
              <a:t> </a:t>
            </a:r>
            <a:endParaRPr lang="en-US" dirty="0">
              <a:latin typeface="Corbel" panose="020B0503020204020204" pitchFamily="34" charset="0"/>
              <a:ea typeface="Times New Roman" panose="02020603050405020304" pitchFamily="18" charset="0"/>
              <a:cs typeface="Times New Roman" panose="02020603050405020304" pitchFamily="18" charset="0"/>
            </a:endParaRPr>
          </a:p>
          <a:p>
            <a:pPr algn="just">
              <a:lnSpc>
                <a:spcPct val="200000"/>
              </a:lnSpc>
              <a:tabLst>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pc="-15" dirty="0">
                <a:latin typeface="Corbel" panose="020B0503020204020204" pitchFamily="34" charset="0"/>
                <a:ea typeface="Times New Roman" panose="02020603050405020304" pitchFamily="18" charset="0"/>
                <a:cs typeface="Times New Roman" panose="02020603050405020304" pitchFamily="18" charset="0"/>
              </a:rPr>
              <a:t>			The original of the Articles of Incorporation, File No. </a:t>
            </a:r>
            <a:r>
              <a:rPr lang="en-US" b="1" spc="-15"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[File Number]</a:t>
            </a:r>
            <a:r>
              <a:rPr lang="en-US" spc="-15" dirty="0">
                <a:latin typeface="Corbel" panose="020B0503020204020204" pitchFamily="34" charset="0"/>
                <a:ea typeface="Times New Roman" panose="02020603050405020304" pitchFamily="18" charset="0"/>
                <a:cs typeface="Times New Roman" panose="02020603050405020304" pitchFamily="18" charset="0"/>
              </a:rPr>
              <a:t>, immediately following this Memorandum, was filed for record in the Office of the Recorder of Deeds of </a:t>
            </a:r>
            <a:r>
              <a:rPr lang="en-US" b="1" spc="-15"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[County]</a:t>
            </a:r>
            <a:r>
              <a:rPr lang="en-US" spc="-15" dirty="0">
                <a:latin typeface="Corbel" panose="020B0503020204020204" pitchFamily="34" charset="0"/>
                <a:ea typeface="Times New Roman" panose="02020603050405020304" pitchFamily="18" charset="0"/>
                <a:cs typeface="Times New Roman" panose="02020603050405020304" pitchFamily="18" charset="0"/>
              </a:rPr>
              <a:t>, Illinois, on </a:t>
            </a:r>
            <a:r>
              <a:rPr lang="en-US" b="1" spc="-15"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[Date]</a:t>
            </a:r>
            <a:r>
              <a:rPr lang="en-US" spc="-15" dirty="0">
                <a:latin typeface="Corbel" panose="020B0503020204020204" pitchFamily="34" charset="0"/>
                <a:ea typeface="Times New Roman" panose="02020603050405020304" pitchFamily="18" charset="0"/>
                <a:cs typeface="Times New Roman" panose="02020603050405020304" pitchFamily="18" charset="0"/>
              </a:rPr>
              <a:t> as document number </a:t>
            </a:r>
            <a:r>
              <a:rPr lang="en-US" b="1" spc="-15"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[Document Number]</a:t>
            </a:r>
            <a:r>
              <a:rPr lang="en-US" spc="-15" dirty="0">
                <a:latin typeface="Corbel" panose="020B0503020204020204" pitchFamily="34" charset="0"/>
                <a:ea typeface="Times New Roman" panose="02020603050405020304" pitchFamily="18" charset="0"/>
                <a:cs typeface="Times New Roman" panose="02020603050405020304" pitchFamily="18" charset="0"/>
              </a:rPr>
              <a:t>.</a:t>
            </a:r>
            <a:endParaRPr lang="en-US" dirty="0">
              <a:latin typeface="Corbel" panose="020B0503020204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8E44E4D-BB10-43B9-A646-99648474E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297029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Organizational Consent</a:t>
            </a:r>
          </a:p>
        </p:txBody>
      </p:sp>
      <p:sp>
        <p:nvSpPr>
          <p:cNvPr id="4" name="Content Placeholder 2"/>
          <p:cNvSpPr txBox="1">
            <a:spLocks/>
          </p:cNvSpPr>
          <p:nvPr/>
        </p:nvSpPr>
        <p:spPr>
          <a:xfrm>
            <a:off x="999744" y="1825624"/>
            <a:ext cx="10776245" cy="5032376"/>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sp>
        <p:nvSpPr>
          <p:cNvPr id="3" name="Rectangle 2">
            <a:extLst>
              <a:ext uri="{FF2B5EF4-FFF2-40B4-BE49-F238E27FC236}">
                <a16:creationId xmlns:a16="http://schemas.microsoft.com/office/drawing/2014/main" id="{B08E5ACF-48D6-40AC-9219-8B84ECEACCFC}"/>
              </a:ext>
            </a:extLst>
          </p:cNvPr>
          <p:cNvSpPr/>
          <p:nvPr/>
        </p:nvSpPr>
        <p:spPr>
          <a:xfrm>
            <a:off x="1871133" y="1912714"/>
            <a:ext cx="8754534" cy="4832092"/>
          </a:xfrm>
          <a:prstGeom prst="rect">
            <a:avLst/>
          </a:prstGeom>
        </p:spPr>
        <p:txBody>
          <a:bodyPr wrap="square">
            <a:spAutoFit/>
          </a:bodyPr>
          <a:lstStyle/>
          <a:p>
            <a:pPr algn="ctr"/>
            <a:r>
              <a:rPr lang="en-US" sz="1400" b="1"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[BAND CORP.]</a:t>
            </a:r>
            <a:endParaRPr lang="en-US" sz="1400" dirty="0">
              <a:latin typeface="Corbel" panose="020B0503020204020204" pitchFamily="34" charset="0"/>
              <a:ea typeface="Times New Roman" panose="02020603050405020304" pitchFamily="18" charset="0"/>
              <a:cs typeface="Times New Roman" panose="02020603050405020304" pitchFamily="18" charset="0"/>
            </a:endParaRPr>
          </a:p>
          <a:p>
            <a:pPr algn="ctr"/>
            <a:r>
              <a:rPr lang="en-US" sz="1400" dirty="0">
                <a:latin typeface="Corbel" panose="020B0503020204020204" pitchFamily="34" charset="0"/>
                <a:ea typeface="Times New Roman" panose="02020603050405020304" pitchFamily="18" charset="0"/>
                <a:cs typeface="Times New Roman" panose="02020603050405020304" pitchFamily="18" charset="0"/>
              </a:rPr>
              <a:t>CONSENT OF SOLE INCORPORATOR TO ADOPTION OF RESOLUTION</a:t>
            </a:r>
          </a:p>
          <a:p>
            <a:pPr algn="ctr"/>
            <a:r>
              <a:rPr lang="en-US" sz="1400" dirty="0">
                <a:latin typeface="Corbel" panose="020B0503020204020204" pitchFamily="34" charset="0"/>
                <a:ea typeface="Times New Roman" panose="02020603050405020304" pitchFamily="18" charset="0"/>
                <a:cs typeface="Times New Roman" panose="02020603050405020304" pitchFamily="18" charset="0"/>
              </a:rPr>
              <a:t>IN LIEU OF ORGANIZATIONAL MEETING</a:t>
            </a:r>
          </a:p>
          <a:p>
            <a:pPr algn="ctr"/>
            <a:r>
              <a:rPr lang="en-US" sz="1400" dirty="0">
                <a:latin typeface="Corbel" panose="020B0503020204020204" pitchFamily="34" charset="0"/>
                <a:ea typeface="Times New Roman" panose="02020603050405020304" pitchFamily="18" charset="0"/>
                <a:cs typeface="Times New Roman" panose="02020603050405020304" pitchFamily="18" charset="0"/>
              </a:rPr>
              <a:t>_________________________________</a:t>
            </a:r>
          </a:p>
          <a:p>
            <a:r>
              <a:rPr lang="en-US" sz="1400" dirty="0">
                <a:latin typeface="Corbel" panose="020B0503020204020204" pitchFamily="34" charset="0"/>
                <a:ea typeface="Times New Roman" panose="02020603050405020304" pitchFamily="18" charset="0"/>
                <a:cs typeface="Times New Roman" panose="02020603050405020304" pitchFamily="18" charset="0"/>
              </a:rPr>
              <a:t> </a:t>
            </a:r>
          </a:p>
          <a:p>
            <a:r>
              <a:rPr lang="en-US" sz="1400" dirty="0">
                <a:latin typeface="Corbel" panose="020B0503020204020204" pitchFamily="34" charset="0"/>
                <a:ea typeface="Times New Roman" panose="02020603050405020304" pitchFamily="18" charset="0"/>
                <a:cs typeface="Times New Roman" panose="02020603050405020304" pitchFamily="18" charset="0"/>
              </a:rPr>
              <a:t> 	The undersigned, being the sole incorporator of </a:t>
            </a:r>
            <a:r>
              <a:rPr lang="en-US" sz="1400" b="1"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[BAND CORP.]</a:t>
            </a:r>
            <a:r>
              <a:rPr lang="en-US" sz="1400" dirty="0">
                <a:latin typeface="Corbel" panose="020B0503020204020204" pitchFamily="34" charset="0"/>
                <a:ea typeface="Times New Roman" panose="02020603050405020304" pitchFamily="18" charset="0"/>
                <a:cs typeface="Times New Roman" panose="02020603050405020304" pitchFamily="18" charset="0"/>
              </a:rPr>
              <a:t>., an Illinois corporation, pursuant to Sections 2.05 and 2.20 of the Illinois Business Corporation Act of 1983, consents in writing to the adoption of the following resolution in lieu of an organizational meeting:</a:t>
            </a:r>
          </a:p>
          <a:p>
            <a:endParaRPr lang="en-US" sz="1400" dirty="0">
              <a:latin typeface="Corbel" panose="020B0503020204020204" pitchFamily="34" charset="0"/>
              <a:ea typeface="Times New Roman" panose="02020603050405020304" pitchFamily="18" charset="0"/>
              <a:cs typeface="Times New Roman" panose="02020603050405020304" pitchFamily="18" charset="0"/>
            </a:endParaRPr>
          </a:p>
          <a:p>
            <a:pPr marL="457200" marR="457200" indent="457200" algn="just">
              <a:spcBef>
                <a:spcPts val="0"/>
              </a:spcBef>
              <a:spcAft>
                <a:spcPts val="0"/>
              </a:spcAft>
            </a:pPr>
            <a:r>
              <a:rPr lang="en-US" sz="1400" dirty="0">
                <a:latin typeface="Corbel" panose="020B0503020204020204" pitchFamily="34" charset="0"/>
                <a:ea typeface="Times New Roman" panose="02020603050405020304" pitchFamily="18" charset="0"/>
                <a:cs typeface="Times New Roman" panose="02020603050405020304" pitchFamily="18" charset="0"/>
              </a:rPr>
              <a:t>RESOLVED, that the following named persons are elected to serve as directors of the Corporation, to serve until the first annual meeting of the shareholders and until their successors are elected and qualified:</a:t>
            </a:r>
          </a:p>
          <a:p>
            <a:pPr marL="457200" marR="457200" indent="457200" algn="just">
              <a:lnSpc>
                <a:spcPct val="200000"/>
              </a:lnSpc>
              <a:spcBef>
                <a:spcPts val="0"/>
              </a:spcBef>
              <a:spcAft>
                <a:spcPts val="0"/>
              </a:spcAft>
            </a:pPr>
            <a:r>
              <a:rPr lang="en-US" sz="1400" dirty="0">
                <a:latin typeface="Corbel" panose="020B0503020204020204" pitchFamily="34" charset="0"/>
                <a:ea typeface="Times New Roman" panose="02020603050405020304" pitchFamily="18" charset="0"/>
                <a:cs typeface="Times New Roman" panose="02020603050405020304" pitchFamily="18" charset="0"/>
              </a:rPr>
              <a:t> 			</a:t>
            </a:r>
            <a:r>
              <a:rPr lang="en-US" sz="1400" b="1"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[Board Member 1]</a:t>
            </a:r>
            <a:endParaRPr lang="en-US" sz="1400" dirty="0">
              <a:latin typeface="Corbel" panose="020B0503020204020204" pitchFamily="34" charset="0"/>
              <a:ea typeface="Times New Roman" panose="02020603050405020304" pitchFamily="18" charset="0"/>
              <a:cs typeface="Times New Roman" panose="02020603050405020304" pitchFamily="18" charset="0"/>
            </a:endParaRPr>
          </a:p>
          <a:p>
            <a:pPr marL="457200" marR="457200" indent="457200" algn="just">
              <a:lnSpc>
                <a:spcPct val="200000"/>
              </a:lnSpc>
              <a:spcBef>
                <a:spcPts val="0"/>
              </a:spcBef>
              <a:spcAft>
                <a:spcPts val="0"/>
              </a:spcAft>
            </a:pPr>
            <a:r>
              <a:rPr lang="en-US" sz="1400" dirty="0">
                <a:latin typeface="Corbel" panose="020B0503020204020204" pitchFamily="34" charset="0"/>
                <a:ea typeface="Times New Roman" panose="02020603050405020304" pitchFamily="18" charset="0"/>
                <a:cs typeface="Times New Roman" panose="02020603050405020304" pitchFamily="18" charset="0"/>
              </a:rPr>
              <a:t>			</a:t>
            </a:r>
            <a:r>
              <a:rPr lang="en-US" sz="1400" b="1"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[Board Member 2]</a:t>
            </a:r>
            <a:endParaRPr lang="en-US" sz="1400" dirty="0">
              <a:latin typeface="Corbel" panose="020B0503020204020204" pitchFamily="34" charset="0"/>
              <a:ea typeface="Times New Roman" panose="02020603050405020304" pitchFamily="18" charset="0"/>
              <a:cs typeface="Times New Roman" panose="02020603050405020304" pitchFamily="18" charset="0"/>
            </a:endParaRPr>
          </a:p>
          <a:p>
            <a:pPr marL="457200" marR="457200" indent="457200" algn="just">
              <a:lnSpc>
                <a:spcPct val="200000"/>
              </a:lnSpc>
              <a:spcBef>
                <a:spcPts val="0"/>
              </a:spcBef>
              <a:spcAft>
                <a:spcPts val="0"/>
              </a:spcAft>
            </a:pPr>
            <a:r>
              <a:rPr lang="en-US" sz="1400" dirty="0">
                <a:latin typeface="Corbel" panose="020B0503020204020204" pitchFamily="34" charset="0"/>
                <a:ea typeface="Times New Roman" panose="02020603050405020304" pitchFamily="18" charset="0"/>
                <a:cs typeface="Times New Roman" panose="02020603050405020304" pitchFamily="18" charset="0"/>
              </a:rPr>
              <a:t>			</a:t>
            </a:r>
            <a:r>
              <a:rPr lang="en-US" sz="1400" b="1"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[Board Member 3]</a:t>
            </a:r>
            <a:r>
              <a:rPr lang="en-US" sz="1400" dirty="0">
                <a:latin typeface="Corbel" panose="020B0503020204020204" pitchFamily="34" charset="0"/>
                <a:ea typeface="Times New Roman" panose="02020603050405020304" pitchFamily="18" charset="0"/>
                <a:cs typeface="Times New Roman" panose="02020603050405020304" pitchFamily="18" charset="0"/>
              </a:rPr>
              <a:t>		</a:t>
            </a:r>
          </a:p>
          <a:p>
            <a:pPr algn="just">
              <a:lnSpc>
                <a:spcPct val="200000"/>
              </a:lnSpc>
            </a:pPr>
            <a:r>
              <a:rPr lang="en-US" sz="1400" dirty="0">
                <a:latin typeface="Corbel" panose="020B0503020204020204" pitchFamily="34" charset="0"/>
                <a:ea typeface="Times New Roman" panose="02020603050405020304" pitchFamily="18" charset="0"/>
                <a:cs typeface="Times New Roman" panose="02020603050405020304" pitchFamily="18" charset="0"/>
              </a:rPr>
              <a:t>Dated as of </a:t>
            </a:r>
            <a:r>
              <a:rPr lang="en-US" sz="1400" b="1"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[Date]</a:t>
            </a:r>
            <a:endParaRPr lang="en-US" sz="1400" dirty="0">
              <a:latin typeface="Corbel" panose="020B0503020204020204" pitchFamily="34" charset="0"/>
              <a:ea typeface="Times New Roman" panose="02020603050405020304" pitchFamily="18" charset="0"/>
              <a:cs typeface="Times New Roman" panose="02020603050405020304" pitchFamily="18" charset="0"/>
            </a:endParaRPr>
          </a:p>
          <a:p>
            <a:pPr algn="just"/>
            <a:r>
              <a:rPr lang="en-US" sz="1400" dirty="0">
                <a:latin typeface="Corbel" panose="020B0503020204020204" pitchFamily="34" charset="0"/>
                <a:ea typeface="Times New Roman" panose="02020603050405020304" pitchFamily="18" charset="0"/>
                <a:cs typeface="Times New Roman" panose="02020603050405020304" pitchFamily="18" charset="0"/>
              </a:rPr>
              <a:t> 						_______________________________</a:t>
            </a:r>
          </a:p>
          <a:p>
            <a:pPr algn="just"/>
            <a:r>
              <a:rPr lang="en-US" sz="1400" dirty="0">
                <a:latin typeface="Corbel" panose="020B0503020204020204" pitchFamily="34" charset="0"/>
                <a:ea typeface="Times New Roman" panose="02020603050405020304" pitchFamily="18" charset="0"/>
                <a:cs typeface="Times New Roman" panose="02020603050405020304" pitchFamily="18" charset="0"/>
              </a:rPr>
              <a:t>						</a:t>
            </a:r>
            <a:r>
              <a:rPr lang="en-US" sz="1400" b="1" dirty="0">
                <a:solidFill>
                  <a:srgbClr val="4472C4"/>
                </a:solidFill>
                <a:latin typeface="Corbel" panose="020B0503020204020204" pitchFamily="34" charset="0"/>
                <a:ea typeface="Times New Roman" panose="02020603050405020304" pitchFamily="18" charset="0"/>
                <a:cs typeface="Times New Roman" panose="02020603050405020304" pitchFamily="18" charset="0"/>
              </a:rPr>
              <a:t>[Name of Incorporator]</a:t>
            </a:r>
            <a:endParaRPr lang="en-US" sz="1400" dirty="0">
              <a:latin typeface="Corbel" panose="020B0503020204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1EFA940-45B2-42BB-99A8-A8DC97095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331279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Organizational Consent</a:t>
            </a:r>
          </a:p>
        </p:txBody>
      </p:sp>
      <p:sp>
        <p:nvSpPr>
          <p:cNvPr id="4" name="Content Placeholder 2"/>
          <p:cNvSpPr txBox="1">
            <a:spLocks/>
          </p:cNvSpPr>
          <p:nvPr/>
        </p:nvSpPr>
        <p:spPr>
          <a:xfrm>
            <a:off x="999744" y="1825624"/>
            <a:ext cx="10776245" cy="5032376"/>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sp>
        <p:nvSpPr>
          <p:cNvPr id="11" name="TextBox 10">
            <a:extLst>
              <a:ext uri="{FF2B5EF4-FFF2-40B4-BE49-F238E27FC236}">
                <a16:creationId xmlns:a16="http://schemas.microsoft.com/office/drawing/2014/main" id="{7701A4D5-C61A-46A3-A657-B331CA5F94D3}"/>
              </a:ext>
            </a:extLst>
          </p:cNvPr>
          <p:cNvSpPr txBox="1"/>
          <p:nvPr/>
        </p:nvSpPr>
        <p:spPr>
          <a:xfrm>
            <a:off x="4140484" y="6092861"/>
            <a:ext cx="3911032" cy="584775"/>
          </a:xfrm>
          <a:prstGeom prst="rect">
            <a:avLst/>
          </a:prstGeom>
          <a:noFill/>
        </p:spPr>
        <p:txBody>
          <a:bodyPr wrap="square" rtlCol="0">
            <a:spAutoFit/>
          </a:bodyPr>
          <a:lstStyle/>
          <a:p>
            <a:pPr algn="ctr"/>
            <a:r>
              <a:rPr lang="en-US" sz="1600" i="1" dirty="0">
                <a:solidFill>
                  <a:schemeClr val="accent1"/>
                </a:solidFill>
                <a:latin typeface="Cormorant" panose="00000500000000000000"/>
              </a:rPr>
              <a:t>Organizational Consent Documentation Available in Supplementary Materials</a:t>
            </a:r>
          </a:p>
        </p:txBody>
      </p:sp>
      <p:pic>
        <p:nvPicPr>
          <p:cNvPr id="9" name="Picture 8">
            <a:extLst>
              <a:ext uri="{FF2B5EF4-FFF2-40B4-BE49-F238E27FC236}">
                <a16:creationId xmlns:a16="http://schemas.microsoft.com/office/drawing/2014/main" id="{21C932E0-2B14-4A01-BD2E-D99134202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
        <p:nvSpPr>
          <p:cNvPr id="3" name="TextBox 2">
            <a:extLst>
              <a:ext uri="{FF2B5EF4-FFF2-40B4-BE49-F238E27FC236}">
                <a16:creationId xmlns:a16="http://schemas.microsoft.com/office/drawing/2014/main" id="{81668F08-288B-48C1-BC97-5175AE9F2DC7}"/>
              </a:ext>
            </a:extLst>
          </p:cNvPr>
          <p:cNvSpPr txBox="1"/>
          <p:nvPr/>
        </p:nvSpPr>
        <p:spPr>
          <a:xfrm>
            <a:off x="1383129" y="2107474"/>
            <a:ext cx="9457149" cy="3658950"/>
          </a:xfrm>
          <a:prstGeom prst="rect">
            <a:avLst/>
          </a:prstGeom>
          <a:noFill/>
        </p:spPr>
        <p:txBody>
          <a:bodyPr wrap="square" rtlCol="0">
            <a:spAutoFit/>
          </a:bodyPr>
          <a:lstStyle/>
          <a:p>
            <a:pPr>
              <a:lnSpc>
                <a:spcPct val="110000"/>
              </a:lnSpc>
            </a:pPr>
            <a:r>
              <a:rPr lang="en-US" sz="2800" dirty="0">
                <a:latin typeface="Corbel" panose="020B0503020204020204" pitchFamily="34" charset="0"/>
              </a:rPr>
              <a:t>There will also be a document memorializing the consent of the Board of Directors regarding:</a:t>
            </a:r>
          </a:p>
          <a:p>
            <a:pPr marL="742950" lvl="1" indent="-285750">
              <a:lnSpc>
                <a:spcPct val="110000"/>
              </a:lnSpc>
              <a:buFont typeface="Arial" panose="020B0604020202020204" pitchFamily="34" charset="0"/>
              <a:buChar char="•"/>
            </a:pPr>
            <a:r>
              <a:rPr lang="en-US" sz="2600" dirty="0">
                <a:latin typeface="Corbel" panose="020B0503020204020204" pitchFamily="34" charset="0"/>
              </a:rPr>
              <a:t>Ratification of actions of the incorporator</a:t>
            </a:r>
          </a:p>
          <a:p>
            <a:pPr marL="742950" lvl="1" indent="-285750">
              <a:lnSpc>
                <a:spcPct val="110000"/>
              </a:lnSpc>
              <a:buFont typeface="Arial" panose="020B0604020202020204" pitchFamily="34" charset="0"/>
              <a:buChar char="•"/>
            </a:pPr>
            <a:r>
              <a:rPr lang="en-US" sz="2600" dirty="0">
                <a:latin typeface="Corbel" panose="020B0503020204020204" pitchFamily="34" charset="0"/>
              </a:rPr>
              <a:t>Adoption of By-Laws</a:t>
            </a:r>
          </a:p>
          <a:p>
            <a:pPr marL="742950" lvl="1" indent="-285750">
              <a:lnSpc>
                <a:spcPct val="110000"/>
              </a:lnSpc>
              <a:buFont typeface="Arial" panose="020B0604020202020204" pitchFamily="34" charset="0"/>
              <a:buChar char="•"/>
            </a:pPr>
            <a:r>
              <a:rPr lang="en-US" sz="2600" dirty="0">
                <a:latin typeface="Corbel" panose="020B0503020204020204" pitchFamily="34" charset="0"/>
              </a:rPr>
              <a:t>Election of Officers</a:t>
            </a:r>
          </a:p>
          <a:p>
            <a:pPr marL="742950" lvl="1" indent="-285750">
              <a:lnSpc>
                <a:spcPct val="110000"/>
              </a:lnSpc>
              <a:buFont typeface="Arial" panose="020B0604020202020204" pitchFamily="34" charset="0"/>
              <a:buChar char="•"/>
            </a:pPr>
            <a:r>
              <a:rPr lang="en-US" sz="2600" dirty="0">
                <a:latin typeface="Corbel" panose="020B0503020204020204" pitchFamily="34" charset="0"/>
              </a:rPr>
              <a:t>Issuance of shares</a:t>
            </a:r>
          </a:p>
          <a:p>
            <a:pPr marL="742950" lvl="1" indent="-285750">
              <a:lnSpc>
                <a:spcPct val="110000"/>
              </a:lnSpc>
              <a:buFont typeface="Arial" panose="020B0604020202020204" pitchFamily="34" charset="0"/>
              <a:buChar char="•"/>
            </a:pPr>
            <a:r>
              <a:rPr lang="en-US" sz="2600" dirty="0">
                <a:latin typeface="Corbel" panose="020B0503020204020204" pitchFamily="34" charset="0"/>
              </a:rPr>
              <a:t>Fiscal Year</a:t>
            </a:r>
          </a:p>
          <a:p>
            <a:pPr marL="742950" lvl="1" indent="-285750">
              <a:lnSpc>
                <a:spcPct val="110000"/>
              </a:lnSpc>
              <a:buFont typeface="Arial" panose="020B0604020202020204" pitchFamily="34" charset="0"/>
              <a:buChar char="•"/>
            </a:pPr>
            <a:r>
              <a:rPr lang="en-US" sz="2600" dirty="0">
                <a:latin typeface="Corbel" panose="020B0503020204020204" pitchFamily="34" charset="0"/>
              </a:rPr>
              <a:t>Bank Accounts</a:t>
            </a:r>
          </a:p>
        </p:txBody>
      </p:sp>
    </p:spTree>
    <p:extLst>
      <p:ext uri="{BB962C8B-B14F-4D97-AF65-F5344CB8AC3E}">
        <p14:creationId xmlns:p14="http://schemas.microsoft.com/office/powerpoint/2010/main" val="8165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Stock Legends</a:t>
            </a:r>
          </a:p>
        </p:txBody>
      </p:sp>
      <p:sp>
        <p:nvSpPr>
          <p:cNvPr id="4" name="Content Placeholder 2"/>
          <p:cNvSpPr txBox="1">
            <a:spLocks/>
          </p:cNvSpPr>
          <p:nvPr/>
        </p:nvSpPr>
        <p:spPr>
          <a:xfrm>
            <a:off x="999744" y="1825624"/>
            <a:ext cx="10776245" cy="5032376"/>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sp>
        <p:nvSpPr>
          <p:cNvPr id="3" name="Rectangle 2">
            <a:extLst>
              <a:ext uri="{FF2B5EF4-FFF2-40B4-BE49-F238E27FC236}">
                <a16:creationId xmlns:a16="http://schemas.microsoft.com/office/drawing/2014/main" id="{B08E5ACF-48D6-40AC-9219-8B84ECEACCFC}"/>
              </a:ext>
            </a:extLst>
          </p:cNvPr>
          <p:cNvSpPr/>
          <p:nvPr/>
        </p:nvSpPr>
        <p:spPr>
          <a:xfrm>
            <a:off x="1718733" y="2178946"/>
            <a:ext cx="8754534" cy="4431983"/>
          </a:xfrm>
          <a:prstGeom prst="rect">
            <a:avLst/>
          </a:prstGeom>
        </p:spPr>
        <p:txBody>
          <a:bodyPr wrap="square">
            <a:spAutoFit/>
          </a:bodyPr>
          <a:lstStyle/>
          <a:p>
            <a:pPr algn="ctr"/>
            <a:r>
              <a:rPr lang="en-US" sz="2000" b="1" dirty="0">
                <a:latin typeface="Times New Roman" panose="02020603050405020304" pitchFamily="18" charset="0"/>
                <a:ea typeface="Times New Roman" panose="02020603050405020304" pitchFamily="18" charset="0"/>
              </a:rPr>
              <a:t>     </a:t>
            </a:r>
            <a:r>
              <a:rPr lang="en-US" sz="2000" b="1" dirty="0">
                <a:latin typeface="Corbel" panose="020B0503020204020204" pitchFamily="34" charset="0"/>
                <a:ea typeface="Times New Roman" panose="02020603050405020304" pitchFamily="18" charset="0"/>
              </a:rPr>
              <a:t> LEGENDS TO ADD TO REVERSE SIDE TO STOCK CERTIFICATES</a:t>
            </a:r>
            <a:endParaRPr lang="en-US" sz="2000" dirty="0">
              <a:latin typeface="Corbel" panose="020B0503020204020204" pitchFamily="34" charset="0"/>
              <a:ea typeface="Times New Roman" panose="02020603050405020304" pitchFamily="18" charset="0"/>
            </a:endParaRPr>
          </a:p>
          <a:p>
            <a:r>
              <a:rPr lang="en-US" sz="1400" dirty="0">
                <a:latin typeface="Corbel" panose="020B0503020204020204" pitchFamily="34" charset="0"/>
                <a:ea typeface="Times New Roman" panose="02020603050405020304" pitchFamily="18" charset="0"/>
              </a:rPr>
              <a:t> </a:t>
            </a:r>
            <a:endParaRPr lang="en-US" sz="2000" dirty="0">
              <a:latin typeface="Corbel" panose="020B0503020204020204" pitchFamily="34" charset="0"/>
              <a:ea typeface="Times New Roman" panose="02020603050405020304" pitchFamily="18" charset="0"/>
            </a:endParaRPr>
          </a:p>
          <a:p>
            <a:r>
              <a:rPr lang="en-US" sz="1400" dirty="0">
                <a:latin typeface="Corbel" panose="020B0503020204020204" pitchFamily="34" charset="0"/>
                <a:ea typeface="Times New Roman" panose="02020603050405020304" pitchFamily="18" charset="0"/>
              </a:rPr>
              <a:t>  </a:t>
            </a:r>
            <a:endParaRPr lang="en-US" sz="2000" dirty="0">
              <a:latin typeface="Corbel" panose="020B0503020204020204" pitchFamily="34" charset="0"/>
              <a:ea typeface="Times New Roman" panose="02020603050405020304" pitchFamily="18" charset="0"/>
            </a:endParaRPr>
          </a:p>
          <a:p>
            <a:pPr marL="457200" marR="0" indent="-457200" algn="just">
              <a:spcBef>
                <a:spcPts val="0"/>
              </a:spcBef>
              <a:spcAft>
                <a:spcPts val="0"/>
              </a:spcAft>
              <a:tabLst>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spc="-10" dirty="0">
                <a:latin typeface="Corbel" panose="020B0503020204020204" pitchFamily="34" charset="0"/>
                <a:ea typeface="Times New Roman" panose="02020603050405020304" pitchFamily="18" charset="0"/>
              </a:rPr>
              <a:t>		        The securities represented by this certificate have been acquired for investment and has not been registered under the Securities Act of 1933, as amended, or any applicable state securities laws.  Without such registration, such securities may not be sold or otherwise transferred at any time whatsoever unless, in the opinion of counsel satisfactory to the Company, (1) registration is not required for such transfer and (2) such transfer will not be in violation of the Act or applicable state securities laws, or any rule or regulation promulgated thereunder.</a:t>
            </a:r>
            <a:endParaRPr lang="en-US" sz="2000" dirty="0">
              <a:latin typeface="Corbel" panose="020B0503020204020204" pitchFamily="34" charset="0"/>
              <a:ea typeface="Times New Roman" panose="02020603050405020304" pitchFamily="18" charset="0"/>
            </a:endParaRPr>
          </a:p>
          <a:p>
            <a:r>
              <a:rPr lang="en-US" sz="1400" dirty="0">
                <a:latin typeface="Corbel" panose="020B0503020204020204" pitchFamily="34" charset="0"/>
                <a:ea typeface="Times New Roman" panose="02020603050405020304" pitchFamily="18" charset="0"/>
              </a:rPr>
              <a:t> </a:t>
            </a:r>
            <a:endParaRPr lang="en-US" sz="2000" dirty="0">
              <a:latin typeface="Corbel" panose="020B0503020204020204" pitchFamily="34" charset="0"/>
              <a:ea typeface="Times New Roman" panose="02020603050405020304" pitchFamily="18" charset="0"/>
            </a:endParaRPr>
          </a:p>
          <a:p>
            <a:pPr marL="457200" marR="0" algn="just">
              <a:spcBef>
                <a:spcPts val="0"/>
              </a:spcBef>
              <a:spcAft>
                <a:spcPts val="0"/>
              </a:spcAft>
            </a:pPr>
            <a:r>
              <a:rPr lang="en-US" sz="2000" spc="-15" dirty="0">
                <a:latin typeface="Corbel" panose="020B0503020204020204" pitchFamily="34" charset="0"/>
                <a:ea typeface="Times New Roman" panose="02020603050405020304" pitchFamily="18" charset="0"/>
              </a:rPr>
              <a:t>The sale or transfer of this certificate is subject to an agreement between the Shareholders dated </a:t>
            </a:r>
            <a:r>
              <a:rPr lang="en-US" sz="2000" b="1" spc="-15" dirty="0">
                <a:solidFill>
                  <a:schemeClr val="accent1"/>
                </a:solidFill>
                <a:latin typeface="Corbel" panose="020B0503020204020204" pitchFamily="34" charset="0"/>
                <a:ea typeface="Times New Roman" panose="02020603050405020304" pitchFamily="18" charset="0"/>
              </a:rPr>
              <a:t>[Date of Shareholder’s Agreement]</a:t>
            </a:r>
            <a:r>
              <a:rPr lang="en-US" sz="2000" spc="-15" dirty="0">
                <a:latin typeface="Corbel" panose="020B0503020204020204" pitchFamily="34" charset="0"/>
                <a:ea typeface="Times New Roman" panose="02020603050405020304" pitchFamily="18" charset="0"/>
              </a:rPr>
              <a:t>.  A copy of this Agreement is on file in the Office of the Secretary of the Corporation. </a:t>
            </a:r>
            <a:endParaRPr lang="en-US" sz="2000" dirty="0">
              <a:latin typeface="Corbel" panose="020B0503020204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E820EE33-EE07-4672-9502-ABF625352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1060799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Shareholders Agreement</a:t>
            </a:r>
          </a:p>
        </p:txBody>
      </p:sp>
      <p:sp>
        <p:nvSpPr>
          <p:cNvPr id="4" name="Content Placeholder 2"/>
          <p:cNvSpPr txBox="1">
            <a:spLocks/>
          </p:cNvSpPr>
          <p:nvPr/>
        </p:nvSpPr>
        <p:spPr>
          <a:xfrm>
            <a:off x="999744" y="1825624"/>
            <a:ext cx="10776245"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20000"/>
              </a:lnSpc>
              <a:defRPr/>
            </a:pPr>
            <a:endParaRPr lang="en-US" sz="1400" dirty="0">
              <a:solidFill>
                <a:schemeClr val="tx1">
                  <a:lumMod val="85000"/>
                  <a:lumOff val="15000"/>
                </a:schemeClr>
              </a:solidFill>
              <a:latin typeface="Corbel" panose="020B0503020204020204" pitchFamily="34" charset="0"/>
            </a:endParaRPr>
          </a:p>
          <a:p>
            <a:pPr lvl="2">
              <a:lnSpc>
                <a:spcPct val="120000"/>
              </a:lnSpc>
              <a:defRPr/>
            </a:pPr>
            <a:r>
              <a:rPr lang="en-US" sz="3200" dirty="0">
                <a:solidFill>
                  <a:schemeClr val="tx1">
                    <a:lumMod val="85000"/>
                    <a:lumOff val="15000"/>
                  </a:schemeClr>
                </a:solidFill>
                <a:latin typeface="Corbel" panose="020B0503020204020204" pitchFamily="34" charset="0"/>
              </a:rPr>
              <a:t>Basic Provisions</a:t>
            </a:r>
          </a:p>
          <a:p>
            <a:pPr lvl="3">
              <a:lnSpc>
                <a:spcPct val="120000"/>
              </a:lnSpc>
              <a:defRPr/>
            </a:pPr>
            <a:r>
              <a:rPr lang="en-US" sz="2800" dirty="0">
                <a:solidFill>
                  <a:schemeClr val="tx1">
                    <a:lumMod val="85000"/>
                    <a:lumOff val="15000"/>
                  </a:schemeClr>
                </a:solidFill>
                <a:latin typeface="Corbel" panose="020B0503020204020204" pitchFamily="34" charset="0"/>
              </a:rPr>
              <a:t>Name of band</a:t>
            </a:r>
          </a:p>
          <a:p>
            <a:pPr lvl="3">
              <a:lnSpc>
                <a:spcPct val="120000"/>
              </a:lnSpc>
              <a:defRPr/>
            </a:pPr>
            <a:r>
              <a:rPr lang="en-US" sz="2800" dirty="0">
                <a:solidFill>
                  <a:schemeClr val="tx1">
                    <a:lumMod val="85000"/>
                    <a:lumOff val="15000"/>
                  </a:schemeClr>
                </a:solidFill>
                <a:latin typeface="Corbel" panose="020B0503020204020204" pitchFamily="34" charset="0"/>
              </a:rPr>
              <a:t>Details of formation</a:t>
            </a:r>
          </a:p>
          <a:p>
            <a:pPr lvl="3">
              <a:lnSpc>
                <a:spcPct val="120000"/>
              </a:lnSpc>
              <a:defRPr/>
            </a:pPr>
            <a:r>
              <a:rPr lang="en-US" sz="2800" dirty="0">
                <a:solidFill>
                  <a:schemeClr val="tx1">
                    <a:lumMod val="85000"/>
                    <a:lumOff val="15000"/>
                  </a:schemeClr>
                </a:solidFill>
                <a:latin typeface="Corbel" panose="020B0503020204020204" pitchFamily="34" charset="0"/>
              </a:rPr>
              <a:t>Term of agreement</a:t>
            </a:r>
          </a:p>
          <a:p>
            <a:pPr lvl="3">
              <a:lnSpc>
                <a:spcPct val="120000"/>
              </a:lnSpc>
              <a:defRPr/>
            </a:pPr>
            <a:r>
              <a:rPr lang="en-US" sz="2800" dirty="0">
                <a:solidFill>
                  <a:schemeClr val="tx1">
                    <a:lumMod val="85000"/>
                    <a:lumOff val="15000"/>
                  </a:schemeClr>
                </a:solidFill>
                <a:latin typeface="Corbel" panose="020B0503020204020204" pitchFamily="34" charset="0"/>
              </a:rPr>
              <a:t>Place of business</a:t>
            </a:r>
          </a:p>
          <a:p>
            <a:pPr lvl="3">
              <a:lnSpc>
                <a:spcPct val="120000"/>
              </a:lnSpc>
              <a:defRPr/>
            </a:pPr>
            <a:r>
              <a:rPr lang="en-US" sz="2800" dirty="0">
                <a:solidFill>
                  <a:schemeClr val="tx1">
                    <a:lumMod val="85000"/>
                    <a:lumOff val="15000"/>
                  </a:schemeClr>
                </a:solidFill>
                <a:latin typeface="Corbel" panose="020B0503020204020204" pitchFamily="34" charset="0"/>
              </a:rPr>
              <a:t>Purpose</a:t>
            </a:r>
          </a:p>
          <a:p>
            <a:pPr lvl="3">
              <a:lnSpc>
                <a:spcPct val="120000"/>
              </a:lnSpc>
              <a:defRPr/>
            </a:pPr>
            <a:r>
              <a:rPr lang="en-US" sz="2800" dirty="0">
                <a:solidFill>
                  <a:schemeClr val="tx1">
                    <a:lumMod val="85000"/>
                    <a:lumOff val="15000"/>
                  </a:schemeClr>
                </a:solidFill>
                <a:latin typeface="Corbel" panose="020B0503020204020204" pitchFamily="34" charset="0"/>
              </a:rPr>
              <a:t>Directors and Officers</a:t>
            </a:r>
          </a:p>
        </p:txBody>
      </p:sp>
      <p:pic>
        <p:nvPicPr>
          <p:cNvPr id="5" name="Picture 4">
            <a:extLst>
              <a:ext uri="{FF2B5EF4-FFF2-40B4-BE49-F238E27FC236}">
                <a16:creationId xmlns:a16="http://schemas.microsoft.com/office/drawing/2014/main" id="{A769CD36-8EA4-490D-874C-0B9CD2BE4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372421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Shareholders Agreement</a:t>
            </a:r>
          </a:p>
        </p:txBody>
      </p:sp>
      <p:sp>
        <p:nvSpPr>
          <p:cNvPr id="4" name="Content Placeholder 2"/>
          <p:cNvSpPr txBox="1">
            <a:spLocks/>
          </p:cNvSpPr>
          <p:nvPr/>
        </p:nvSpPr>
        <p:spPr>
          <a:xfrm>
            <a:off x="999745" y="1852128"/>
            <a:ext cx="10251234" cy="4945879"/>
          </a:xfrm>
          <a:prstGeom prst="rect">
            <a:avLst/>
          </a:prstGeom>
        </p:spPr>
        <p:txBody>
          <a:bodyPr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30000"/>
              </a:lnSpc>
              <a:buNone/>
              <a:defRPr/>
            </a:pPr>
            <a:r>
              <a:rPr lang="en-US" sz="3600" dirty="0">
                <a:solidFill>
                  <a:schemeClr val="tx1">
                    <a:lumMod val="85000"/>
                    <a:lumOff val="15000"/>
                  </a:schemeClr>
                </a:solidFill>
                <a:latin typeface="Corbel" panose="020B0503020204020204" pitchFamily="34" charset="0"/>
              </a:rPr>
              <a:t>Distribution of Profits – Sample Provision</a:t>
            </a:r>
          </a:p>
          <a:p>
            <a:pPr marL="457200" lvl="1" indent="0">
              <a:lnSpc>
                <a:spcPct val="130000"/>
              </a:lnSpc>
              <a:buNone/>
              <a:defRPr/>
            </a:pPr>
            <a:endParaRPr lang="en-US" sz="1000" dirty="0">
              <a:solidFill>
                <a:schemeClr val="tx1">
                  <a:lumMod val="85000"/>
                  <a:lumOff val="15000"/>
                </a:schemeClr>
              </a:solidFill>
              <a:latin typeface="Corbel" panose="020B0503020204020204" pitchFamily="34" charset="0"/>
            </a:endParaRPr>
          </a:p>
          <a:p>
            <a:pPr marL="914400" marR="0" lvl="1" indent="-457200">
              <a:lnSpc>
                <a:spcPct val="130000"/>
              </a:lnSpc>
              <a:spcBef>
                <a:spcPts val="0"/>
              </a:spcBef>
              <a:spcAft>
                <a:spcPts val="0"/>
              </a:spcAft>
              <a:buAutoNum type="alphaLcPeriod"/>
            </a:pPr>
            <a:r>
              <a:rPr lang="en-US" dirty="0">
                <a:latin typeface="Corbel" panose="020B0503020204020204" pitchFamily="34" charset="0"/>
                <a:ea typeface="Times New Roman" panose="02020603050405020304" pitchFamily="18" charset="0"/>
              </a:rPr>
              <a:t>Net Profits shall be equally distributed to the Shareholders from time to time as authorized by the Board of Directors.  The aggregate amounts distributed to the Shareholders from the Corporation's profits shall not, however, exceed the amount of cash available for distribution, taking into account the Corporation's reasonable working capital needs as determined by the Board of Directors.</a:t>
            </a:r>
          </a:p>
          <a:p>
            <a:pPr marL="914400" marR="0" lvl="1" indent="-457200">
              <a:lnSpc>
                <a:spcPct val="130000"/>
              </a:lnSpc>
              <a:spcBef>
                <a:spcPts val="0"/>
              </a:spcBef>
              <a:spcAft>
                <a:spcPts val="0"/>
              </a:spcAft>
              <a:buAutoNum type="alphaLcPeriod"/>
            </a:pPr>
            <a:endParaRPr lang="en-US" sz="1000" dirty="0">
              <a:latin typeface="Corbel" panose="020B0503020204020204" pitchFamily="34" charset="0"/>
              <a:ea typeface="Times New Roman" panose="02020603050405020304" pitchFamily="18" charset="0"/>
            </a:endParaRPr>
          </a:p>
          <a:p>
            <a:pPr marL="914400" marR="0" lvl="1" indent="-457200">
              <a:lnSpc>
                <a:spcPct val="130000"/>
              </a:lnSpc>
              <a:spcBef>
                <a:spcPts val="0"/>
              </a:spcBef>
              <a:spcAft>
                <a:spcPts val="0"/>
              </a:spcAft>
              <a:buAutoNum type="alphaLcPeriod" startAt="2"/>
            </a:pPr>
            <a:r>
              <a:rPr lang="en-US" dirty="0">
                <a:latin typeface="Corbel" panose="020B0503020204020204" pitchFamily="34" charset="0"/>
                <a:ea typeface="Times New Roman" panose="02020603050405020304" pitchFamily="18" charset="0"/>
              </a:rPr>
              <a:t>For the purpose of this Agreement, </a:t>
            </a:r>
            <a:r>
              <a:rPr lang="en-US" b="1" dirty="0">
                <a:solidFill>
                  <a:schemeClr val="accent1"/>
                </a:solidFill>
                <a:latin typeface="Corbel" panose="020B0503020204020204" pitchFamily="34" charset="0"/>
                <a:ea typeface="Times New Roman" panose="02020603050405020304" pitchFamily="18" charset="0"/>
              </a:rPr>
              <a:t>"Net Profits" shall mean all income, advances, royalties, license fees, commissions, bonuses, payments (other than repayment of loans), interests or monies of any kind or nature paid to the Corporation after deducting the sum total of all expenses, including, but not limited to, salaries, management fees, license fees, royalties, rent, promotional costs, travel costs, office expenditures, telephone costs, accounting and legal fees, entertainment costs and any and all other Corporation expenses incurred by the Corporation while conducting Corporation business.</a:t>
            </a:r>
          </a:p>
          <a:p>
            <a:pPr marL="914400" marR="0" lvl="1" indent="-457200">
              <a:lnSpc>
                <a:spcPct val="130000"/>
              </a:lnSpc>
              <a:spcBef>
                <a:spcPts val="0"/>
              </a:spcBef>
              <a:spcAft>
                <a:spcPts val="0"/>
              </a:spcAft>
              <a:buAutoNum type="alphaLcPeriod" startAt="2"/>
            </a:pPr>
            <a:endParaRPr lang="en-US" sz="900" spc="-15" dirty="0">
              <a:latin typeface="Corbel" panose="020B0503020204020204" pitchFamily="34" charset="0"/>
              <a:ea typeface="Times New Roman" panose="02020603050405020304" pitchFamily="18" charset="0"/>
            </a:endParaRPr>
          </a:p>
          <a:p>
            <a:pPr marL="914400" marR="0" lvl="1" indent="-457200">
              <a:lnSpc>
                <a:spcPct val="130000"/>
              </a:lnSpc>
              <a:spcBef>
                <a:spcPts val="0"/>
              </a:spcBef>
              <a:spcAft>
                <a:spcPts val="0"/>
              </a:spcAft>
              <a:buAutoNum type="alphaLcPeriod" startAt="3"/>
            </a:pPr>
            <a:r>
              <a:rPr lang="en-US" spc="-15" dirty="0">
                <a:latin typeface="Corbel" panose="020B0503020204020204" pitchFamily="34" charset="0"/>
                <a:ea typeface="Times New Roman" panose="02020603050405020304" pitchFamily="18" charset="0"/>
              </a:rPr>
              <a:t>The Corporation shall distribute to each Shareholder on or before sixty (60) days after the end of each fiscal year an amount sufficient to cover such Shareholder’s tax obligation as a shareholder in a “S” Corporation for such fiscal year.</a:t>
            </a:r>
          </a:p>
          <a:p>
            <a:pPr marL="914400" marR="0" lvl="1" indent="-457200">
              <a:lnSpc>
                <a:spcPct val="130000"/>
              </a:lnSpc>
              <a:spcBef>
                <a:spcPts val="0"/>
              </a:spcBef>
              <a:spcAft>
                <a:spcPts val="0"/>
              </a:spcAft>
              <a:buAutoNum type="alphaLcPeriod" startAt="3"/>
            </a:pPr>
            <a:endParaRPr lang="en-US" dirty="0">
              <a:latin typeface="Corbel" panose="020B0503020204020204" pitchFamily="34" charset="0"/>
              <a:ea typeface="Times New Roman" panose="02020603050405020304" pitchFamily="18" charset="0"/>
            </a:endParaRPr>
          </a:p>
          <a:p>
            <a:pPr marL="914400" lvl="2" indent="0">
              <a:lnSpc>
                <a:spcPct val="120000"/>
              </a:lnSpc>
              <a:buNone/>
              <a:defRPr/>
            </a:pPr>
            <a:endParaRPr lang="en-US" sz="3200" dirty="0">
              <a:solidFill>
                <a:schemeClr val="tx1">
                  <a:lumMod val="85000"/>
                  <a:lumOff val="15000"/>
                </a:schemeClr>
              </a:solidFill>
              <a:latin typeface="Cormorant" panose="00000500000000000000" pitchFamily="50" charset="0"/>
            </a:endParaRPr>
          </a:p>
        </p:txBody>
      </p:sp>
      <p:pic>
        <p:nvPicPr>
          <p:cNvPr id="5" name="Picture 4">
            <a:extLst>
              <a:ext uri="{FF2B5EF4-FFF2-40B4-BE49-F238E27FC236}">
                <a16:creationId xmlns:a16="http://schemas.microsoft.com/office/drawing/2014/main" id="{F0B8E550-3FB4-4C9E-AD15-A552D0752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399642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Shareholders Agreement</a:t>
            </a:r>
          </a:p>
        </p:txBody>
      </p:sp>
      <p:sp>
        <p:nvSpPr>
          <p:cNvPr id="4" name="Content Placeholder 2"/>
          <p:cNvSpPr txBox="1">
            <a:spLocks/>
          </p:cNvSpPr>
          <p:nvPr/>
        </p:nvSpPr>
        <p:spPr>
          <a:xfrm>
            <a:off x="999744" y="1825624"/>
            <a:ext cx="10776245" cy="4945879"/>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20000"/>
              </a:lnSpc>
              <a:defRPr/>
            </a:pPr>
            <a:endParaRPr lang="en-US" sz="1300" dirty="0">
              <a:solidFill>
                <a:schemeClr val="tx1">
                  <a:lumMod val="85000"/>
                  <a:lumOff val="15000"/>
                </a:schemeClr>
              </a:solidFill>
              <a:latin typeface="Corbel" panose="020B0503020204020204" pitchFamily="34" charset="0"/>
            </a:endParaRPr>
          </a:p>
          <a:p>
            <a:pPr lvl="2">
              <a:lnSpc>
                <a:spcPct val="120000"/>
              </a:lnSpc>
              <a:defRPr/>
            </a:pPr>
            <a:r>
              <a:rPr lang="en-US" sz="3200" dirty="0">
                <a:solidFill>
                  <a:schemeClr val="tx1">
                    <a:lumMod val="85000"/>
                    <a:lumOff val="15000"/>
                  </a:schemeClr>
                </a:solidFill>
                <a:latin typeface="Corbel" panose="020B0503020204020204" pitchFamily="34" charset="0"/>
              </a:rPr>
              <a:t>Shareholders</a:t>
            </a:r>
          </a:p>
          <a:p>
            <a:pPr lvl="3">
              <a:lnSpc>
                <a:spcPct val="120000"/>
              </a:lnSpc>
              <a:defRPr/>
            </a:pPr>
            <a:r>
              <a:rPr lang="en-US" sz="2400" dirty="0">
                <a:solidFill>
                  <a:schemeClr val="tx1">
                    <a:lumMod val="85000"/>
                    <a:lumOff val="15000"/>
                  </a:schemeClr>
                </a:solidFill>
                <a:latin typeface="Corbel" panose="020B0503020204020204" pitchFamily="34" charset="0"/>
              </a:rPr>
              <a:t>Rights and Obligations</a:t>
            </a:r>
          </a:p>
          <a:p>
            <a:pPr lvl="3">
              <a:lnSpc>
                <a:spcPct val="120000"/>
              </a:lnSpc>
              <a:defRPr/>
            </a:pPr>
            <a:r>
              <a:rPr lang="en-US" sz="2400" dirty="0">
                <a:solidFill>
                  <a:schemeClr val="tx1">
                    <a:lumMod val="85000"/>
                    <a:lumOff val="15000"/>
                  </a:schemeClr>
                </a:solidFill>
                <a:latin typeface="Corbel" panose="020B0503020204020204" pitchFamily="34" charset="0"/>
              </a:rPr>
              <a:t>Restriction on transfer of shares</a:t>
            </a:r>
          </a:p>
          <a:p>
            <a:pPr lvl="2">
              <a:lnSpc>
                <a:spcPct val="120000"/>
              </a:lnSpc>
              <a:defRPr/>
            </a:pPr>
            <a:r>
              <a:rPr lang="en-US" sz="3000" dirty="0">
                <a:solidFill>
                  <a:schemeClr val="tx1">
                    <a:lumMod val="85000"/>
                    <a:lumOff val="15000"/>
                  </a:schemeClr>
                </a:solidFill>
                <a:latin typeface="Corbel" panose="020B0503020204020204" pitchFamily="34" charset="0"/>
              </a:rPr>
              <a:t>Assets of the Corporation</a:t>
            </a:r>
          </a:p>
          <a:p>
            <a:pPr lvl="2">
              <a:lnSpc>
                <a:spcPct val="120000"/>
              </a:lnSpc>
              <a:defRPr/>
            </a:pPr>
            <a:r>
              <a:rPr lang="en-US" sz="3000" dirty="0">
                <a:solidFill>
                  <a:schemeClr val="tx1">
                    <a:lumMod val="85000"/>
                    <a:lumOff val="15000"/>
                  </a:schemeClr>
                </a:solidFill>
                <a:latin typeface="Corbel" panose="020B0503020204020204" pitchFamily="34" charset="0"/>
              </a:rPr>
              <a:t>Corporate Bank Accounts</a:t>
            </a:r>
          </a:p>
          <a:p>
            <a:pPr lvl="2">
              <a:lnSpc>
                <a:spcPct val="120000"/>
              </a:lnSpc>
              <a:defRPr/>
            </a:pPr>
            <a:r>
              <a:rPr lang="en-US" sz="3000" dirty="0">
                <a:solidFill>
                  <a:schemeClr val="tx1">
                    <a:lumMod val="85000"/>
                    <a:lumOff val="15000"/>
                  </a:schemeClr>
                </a:solidFill>
                <a:latin typeface="Corbel" panose="020B0503020204020204" pitchFamily="34" charset="0"/>
              </a:rPr>
              <a:t>Miscellaneous</a:t>
            </a:r>
          </a:p>
          <a:p>
            <a:pPr lvl="3">
              <a:lnSpc>
                <a:spcPct val="120000"/>
              </a:lnSpc>
              <a:defRPr/>
            </a:pPr>
            <a:r>
              <a:rPr lang="en-US" sz="2400" dirty="0">
                <a:solidFill>
                  <a:schemeClr val="tx1">
                    <a:lumMod val="85000"/>
                    <a:lumOff val="15000"/>
                  </a:schemeClr>
                </a:solidFill>
                <a:latin typeface="Corbel" panose="020B0503020204020204" pitchFamily="34" charset="0"/>
              </a:rPr>
              <a:t>Insurance</a:t>
            </a:r>
          </a:p>
          <a:p>
            <a:pPr lvl="3">
              <a:lnSpc>
                <a:spcPct val="120000"/>
              </a:lnSpc>
              <a:defRPr/>
            </a:pPr>
            <a:r>
              <a:rPr lang="en-US" sz="2400" dirty="0">
                <a:solidFill>
                  <a:schemeClr val="tx1">
                    <a:lumMod val="85000"/>
                    <a:lumOff val="15000"/>
                  </a:schemeClr>
                </a:solidFill>
                <a:latin typeface="Corbel" panose="020B0503020204020204" pitchFamily="34" charset="0"/>
              </a:rPr>
              <a:t>Construction/Severability</a:t>
            </a:r>
          </a:p>
          <a:p>
            <a:pPr lvl="3">
              <a:lnSpc>
                <a:spcPct val="120000"/>
              </a:lnSpc>
              <a:defRPr/>
            </a:pPr>
            <a:r>
              <a:rPr lang="en-US" sz="2400" dirty="0">
                <a:solidFill>
                  <a:schemeClr val="tx1">
                    <a:lumMod val="85000"/>
                    <a:lumOff val="15000"/>
                  </a:schemeClr>
                </a:solidFill>
                <a:latin typeface="Corbel" panose="020B0503020204020204" pitchFamily="34" charset="0"/>
              </a:rPr>
              <a:t>Modification</a:t>
            </a:r>
          </a:p>
        </p:txBody>
      </p:sp>
      <p:pic>
        <p:nvPicPr>
          <p:cNvPr id="5" name="Picture 4">
            <a:extLst>
              <a:ext uri="{FF2B5EF4-FFF2-40B4-BE49-F238E27FC236}">
                <a16:creationId xmlns:a16="http://schemas.microsoft.com/office/drawing/2014/main" id="{95195D57-7DD5-4E57-8C83-855C687CA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312508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panose="020B0503020204020204" pitchFamily="34" charset="0"/>
              </a:rPr>
              <a:t>Band Formation:</a:t>
            </a:r>
            <a:br>
              <a:rPr lang="en-US" dirty="0">
                <a:latin typeface="Corbel" panose="020B0503020204020204" pitchFamily="34" charset="0"/>
              </a:rPr>
            </a:br>
            <a:r>
              <a:rPr lang="en-US" sz="3600" dirty="0">
                <a:latin typeface="Corbel" panose="020B0503020204020204" pitchFamily="34" charset="0"/>
              </a:rPr>
              <a:t>Agreements Among Band Members</a:t>
            </a:r>
          </a:p>
        </p:txBody>
      </p:sp>
      <p:sp>
        <p:nvSpPr>
          <p:cNvPr id="4" name="Content Placeholder 2"/>
          <p:cNvSpPr txBox="1">
            <a:spLocks/>
          </p:cNvSpPr>
          <p:nvPr/>
        </p:nvSpPr>
        <p:spPr>
          <a:xfrm>
            <a:off x="999744" y="1825624"/>
            <a:ext cx="10516753" cy="4710643"/>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chemeClr val="tx1">
                  <a:lumMod val="85000"/>
                  <a:lumOff val="15000"/>
                </a:schemeClr>
              </a:solidFill>
              <a:latin typeface="Cormorant" panose="00000500000000000000" pitchFamily="50" charset="0"/>
            </a:endParaRPr>
          </a:p>
          <a:p>
            <a:pPr lvl="1">
              <a:lnSpc>
                <a:spcPct val="120000"/>
              </a:lnSpc>
              <a:defRPr/>
            </a:pPr>
            <a:r>
              <a:rPr lang="en-US" sz="3400" dirty="0">
                <a:latin typeface="Corbel" panose="020B0503020204020204" pitchFamily="34" charset="0"/>
              </a:rPr>
              <a:t>Fundamental issues to address</a:t>
            </a:r>
          </a:p>
          <a:p>
            <a:pPr lvl="2">
              <a:lnSpc>
                <a:spcPct val="120000"/>
              </a:lnSpc>
              <a:defRPr/>
            </a:pPr>
            <a:r>
              <a:rPr lang="en-US" sz="3000" dirty="0">
                <a:latin typeface="Corbel" panose="020B0503020204020204" pitchFamily="34" charset="0"/>
              </a:rPr>
              <a:t>Band Member jobs and responsibilities</a:t>
            </a:r>
          </a:p>
          <a:p>
            <a:pPr lvl="2">
              <a:lnSpc>
                <a:spcPct val="120000"/>
              </a:lnSpc>
              <a:defRPr/>
            </a:pPr>
            <a:r>
              <a:rPr lang="en-US" sz="3000" dirty="0">
                <a:latin typeface="Corbel" panose="020B0503020204020204" pitchFamily="34" charset="0"/>
              </a:rPr>
              <a:t>How to split profits from gigs</a:t>
            </a:r>
          </a:p>
          <a:p>
            <a:pPr lvl="2">
              <a:lnSpc>
                <a:spcPct val="120000"/>
              </a:lnSpc>
              <a:defRPr/>
            </a:pPr>
            <a:r>
              <a:rPr lang="en-US" sz="3000" dirty="0">
                <a:latin typeface="Corbel" panose="020B0503020204020204" pitchFamily="34" charset="0"/>
              </a:rPr>
              <a:t>How to split merchandise profits</a:t>
            </a:r>
          </a:p>
          <a:p>
            <a:pPr lvl="2">
              <a:lnSpc>
                <a:spcPct val="120000"/>
              </a:lnSpc>
              <a:defRPr/>
            </a:pPr>
            <a:r>
              <a:rPr lang="en-US" sz="3000" dirty="0">
                <a:latin typeface="Corbel" panose="020B0503020204020204" pitchFamily="34" charset="0"/>
              </a:rPr>
              <a:t>How the band should make future decisions</a:t>
            </a:r>
          </a:p>
          <a:p>
            <a:pPr lvl="3">
              <a:lnSpc>
                <a:spcPct val="120000"/>
              </a:lnSpc>
              <a:defRPr/>
            </a:pPr>
            <a:r>
              <a:rPr lang="en-US" sz="2800" dirty="0">
                <a:latin typeface="Corbel" panose="020B0503020204020204" pitchFamily="34" charset="0"/>
              </a:rPr>
              <a:t>Majority vs. Unanimous vote</a:t>
            </a:r>
          </a:p>
          <a:p>
            <a:pPr lvl="2">
              <a:lnSpc>
                <a:spcPct val="120000"/>
              </a:lnSpc>
              <a:defRPr/>
            </a:pPr>
            <a:r>
              <a:rPr lang="en-US" sz="3000" dirty="0">
                <a:latin typeface="Corbel" panose="020B0503020204020204" pitchFamily="34" charset="0"/>
              </a:rPr>
              <a:t>How to determine songwriting credits</a:t>
            </a:r>
          </a:p>
          <a:p>
            <a:pPr lvl="2">
              <a:lnSpc>
                <a:spcPct val="120000"/>
              </a:lnSpc>
              <a:defRPr/>
            </a:pPr>
            <a:r>
              <a:rPr lang="en-US" sz="3000" dirty="0">
                <a:latin typeface="Corbel" panose="020B0503020204020204" pitchFamily="34" charset="0"/>
              </a:rPr>
              <a:t>Who owns the band name</a:t>
            </a:r>
          </a:p>
          <a:p>
            <a:pPr lvl="2">
              <a:lnSpc>
                <a:spcPct val="120000"/>
              </a:lnSpc>
              <a:defRPr/>
            </a:pPr>
            <a:r>
              <a:rPr lang="en-US" sz="3000" dirty="0">
                <a:latin typeface="Corbel" panose="020B0503020204020204" pitchFamily="34" charset="0"/>
              </a:rPr>
              <a:t>What to do if a band member wants to quit</a:t>
            </a:r>
          </a:p>
          <a:p>
            <a:pPr>
              <a:buFont typeface="Arial"/>
              <a:buChar char="•"/>
              <a:defRPr/>
            </a:pPr>
            <a:endParaRPr lang="en-US" dirty="0">
              <a:solidFill>
                <a:schemeClr val="tx1">
                  <a:lumMod val="85000"/>
                  <a:lumOff val="15000"/>
                </a:schemeClr>
              </a:solidFill>
            </a:endParaRPr>
          </a:p>
        </p:txBody>
      </p:sp>
      <p:pic>
        <p:nvPicPr>
          <p:cNvPr id="5" name="Picture 4">
            <a:extLst>
              <a:ext uri="{FF2B5EF4-FFF2-40B4-BE49-F238E27FC236}">
                <a16:creationId xmlns:a16="http://schemas.microsoft.com/office/drawing/2014/main" id="{002F3605-6055-49B5-BC5F-F3D4E082A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1220015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Employer Identification Number (EIN)</a:t>
            </a:r>
          </a:p>
        </p:txBody>
      </p:sp>
      <p:sp>
        <p:nvSpPr>
          <p:cNvPr id="4" name="Content Placeholder 2"/>
          <p:cNvSpPr txBox="1">
            <a:spLocks/>
          </p:cNvSpPr>
          <p:nvPr/>
        </p:nvSpPr>
        <p:spPr>
          <a:xfrm>
            <a:off x="999744" y="1825624"/>
            <a:ext cx="4561027"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3100" dirty="0">
              <a:solidFill>
                <a:schemeClr val="tx1">
                  <a:lumMod val="85000"/>
                  <a:lumOff val="15000"/>
                </a:schemeClr>
              </a:solidFill>
              <a:latin typeface="Cormorant" panose="00000500000000000000" pitchFamily="50" charset="0"/>
            </a:endParaRPr>
          </a:p>
          <a:p>
            <a:r>
              <a:rPr lang="en-US" sz="3200" dirty="0">
                <a:latin typeface="Corbel" panose="020B0503020204020204" pitchFamily="34" charset="0"/>
              </a:rPr>
              <a:t>Sometimes referred to as a Tax Identification Number (TIN)</a:t>
            </a:r>
          </a:p>
          <a:p>
            <a:pPr lvl="1"/>
            <a:r>
              <a:rPr lang="en-US" sz="3000" dirty="0">
                <a:latin typeface="Corbel" panose="020B0503020204020204" pitchFamily="34" charset="0"/>
              </a:rPr>
              <a:t>Can obtain </a:t>
            </a:r>
            <a:r>
              <a:rPr lang="en-US" sz="3000" dirty="0">
                <a:latin typeface="Corbel" panose="020B0503020204020204" pitchFamily="34" charset="0"/>
                <a:hlinkClick r:id="rId3"/>
              </a:rPr>
              <a:t>online</a:t>
            </a:r>
            <a:endParaRPr lang="en-US" sz="3000" dirty="0">
              <a:latin typeface="Corbel" panose="020B0503020204020204" pitchFamily="34"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pic>
        <p:nvPicPr>
          <p:cNvPr id="5" name="Picture 4">
            <a:hlinkClick r:id="rId4"/>
            <a:extLst>
              <a:ext uri="{FF2B5EF4-FFF2-40B4-BE49-F238E27FC236}">
                <a16:creationId xmlns:a16="http://schemas.microsoft.com/office/drawing/2014/main" id="{C91BCBF5-2924-4F6B-9699-9C3FDD32E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1990" y="2445157"/>
            <a:ext cx="4561026" cy="3706813"/>
          </a:xfrm>
          <a:prstGeom prst="rect">
            <a:avLst/>
          </a:prstGeom>
          <a:ln w="15875">
            <a:solidFill>
              <a:schemeClr val="accent1"/>
            </a:solidFill>
          </a:ln>
        </p:spPr>
      </p:pic>
      <p:pic>
        <p:nvPicPr>
          <p:cNvPr id="6" name="Picture 5">
            <a:extLst>
              <a:ext uri="{FF2B5EF4-FFF2-40B4-BE49-F238E27FC236}">
                <a16:creationId xmlns:a16="http://schemas.microsoft.com/office/drawing/2014/main" id="{40EA743C-3A1D-46E4-B963-924E04DF85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394528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S-Election – IRS Form 2553</a:t>
            </a:r>
          </a:p>
        </p:txBody>
      </p:sp>
      <p:sp>
        <p:nvSpPr>
          <p:cNvPr id="4" name="Content Placeholder 2"/>
          <p:cNvSpPr txBox="1">
            <a:spLocks/>
          </p:cNvSpPr>
          <p:nvPr/>
        </p:nvSpPr>
        <p:spPr>
          <a:xfrm>
            <a:off x="973987" y="1921824"/>
            <a:ext cx="10776245" cy="4945879"/>
          </a:xfrm>
          <a:prstGeom prst="rect">
            <a:avLst/>
          </a:prstGeom>
        </p:spPr>
        <p:txBody>
          <a:bodyPr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defRPr/>
            </a:pPr>
            <a:r>
              <a:rPr lang="en-US" sz="3200" dirty="0">
                <a:solidFill>
                  <a:schemeClr val="tx1">
                    <a:lumMod val="85000"/>
                    <a:lumOff val="15000"/>
                  </a:schemeClr>
                </a:solidFill>
                <a:latin typeface="Corbel" panose="020B0503020204020204" pitchFamily="34" charset="0"/>
              </a:rPr>
              <a:t>Necessary to obtain Single Taxation benefit</a:t>
            </a:r>
          </a:p>
          <a:p>
            <a:pPr lvl="1">
              <a:lnSpc>
                <a:spcPct val="120000"/>
              </a:lnSpc>
              <a:defRPr/>
            </a:pPr>
            <a:r>
              <a:rPr lang="en-US" sz="3200" dirty="0">
                <a:solidFill>
                  <a:schemeClr val="tx1">
                    <a:lumMod val="85000"/>
                    <a:lumOff val="15000"/>
                  </a:schemeClr>
                </a:solidFill>
                <a:latin typeface="Corbel" panose="020B0503020204020204" pitchFamily="34" charset="0"/>
              </a:rPr>
              <a:t>Requirements</a:t>
            </a:r>
          </a:p>
          <a:p>
            <a:pPr lvl="2">
              <a:lnSpc>
                <a:spcPct val="120000"/>
              </a:lnSpc>
              <a:defRPr/>
            </a:pPr>
            <a:r>
              <a:rPr lang="en-US" sz="2800" dirty="0">
                <a:solidFill>
                  <a:schemeClr val="tx1">
                    <a:lumMod val="85000"/>
                    <a:lumOff val="15000"/>
                  </a:schemeClr>
                </a:solidFill>
                <a:latin typeface="Corbel" panose="020B0503020204020204" pitchFamily="34" charset="0"/>
              </a:rPr>
              <a:t>Domestic Corporation</a:t>
            </a:r>
          </a:p>
          <a:p>
            <a:pPr lvl="2">
              <a:lnSpc>
                <a:spcPct val="120000"/>
              </a:lnSpc>
              <a:defRPr/>
            </a:pPr>
            <a:r>
              <a:rPr lang="en-US" sz="2800" dirty="0">
                <a:solidFill>
                  <a:schemeClr val="tx1">
                    <a:lumMod val="85000"/>
                    <a:lumOff val="15000"/>
                  </a:schemeClr>
                </a:solidFill>
                <a:latin typeface="Corbel" panose="020B0503020204020204" pitchFamily="34" charset="0"/>
              </a:rPr>
              <a:t>No more than 100 shareholders</a:t>
            </a:r>
          </a:p>
          <a:p>
            <a:pPr lvl="2">
              <a:lnSpc>
                <a:spcPct val="120000"/>
              </a:lnSpc>
              <a:defRPr/>
            </a:pPr>
            <a:r>
              <a:rPr lang="en-US" sz="2800" dirty="0">
                <a:solidFill>
                  <a:schemeClr val="tx1">
                    <a:lumMod val="85000"/>
                    <a:lumOff val="15000"/>
                  </a:schemeClr>
                </a:solidFill>
                <a:latin typeface="Corbel" panose="020B0503020204020204" pitchFamily="34" charset="0"/>
              </a:rPr>
              <a:t>Shareholders are individuals, estates, other exempt organizations, or trusts</a:t>
            </a:r>
          </a:p>
          <a:p>
            <a:pPr lvl="2">
              <a:lnSpc>
                <a:spcPct val="120000"/>
              </a:lnSpc>
              <a:defRPr/>
            </a:pPr>
            <a:r>
              <a:rPr lang="en-US" sz="2800" dirty="0">
                <a:solidFill>
                  <a:schemeClr val="tx1">
                    <a:lumMod val="85000"/>
                    <a:lumOff val="15000"/>
                  </a:schemeClr>
                </a:solidFill>
                <a:latin typeface="Corbel" panose="020B0503020204020204" pitchFamily="34" charset="0"/>
              </a:rPr>
              <a:t>No nonresident alien shareholders</a:t>
            </a:r>
          </a:p>
          <a:p>
            <a:pPr lvl="2">
              <a:lnSpc>
                <a:spcPct val="120000"/>
              </a:lnSpc>
              <a:defRPr/>
            </a:pPr>
            <a:r>
              <a:rPr lang="en-US" sz="2800" dirty="0">
                <a:solidFill>
                  <a:schemeClr val="tx1">
                    <a:lumMod val="85000"/>
                    <a:lumOff val="15000"/>
                  </a:schemeClr>
                </a:solidFill>
                <a:latin typeface="Corbel" panose="020B0503020204020204" pitchFamily="34" charset="0"/>
              </a:rPr>
              <a:t>One class of stock</a:t>
            </a:r>
          </a:p>
          <a:p>
            <a:pPr lvl="2">
              <a:lnSpc>
                <a:spcPct val="120000"/>
              </a:lnSpc>
              <a:defRPr/>
            </a:pPr>
            <a:r>
              <a:rPr lang="en-US" sz="2800" dirty="0">
                <a:solidFill>
                  <a:schemeClr val="tx1">
                    <a:lumMod val="85000"/>
                    <a:lumOff val="15000"/>
                  </a:schemeClr>
                </a:solidFill>
                <a:latin typeface="Corbel" panose="020B0503020204020204" pitchFamily="34" charset="0"/>
              </a:rPr>
              <a:t>Cannot be</a:t>
            </a:r>
          </a:p>
          <a:p>
            <a:pPr lvl="3">
              <a:lnSpc>
                <a:spcPct val="120000"/>
              </a:lnSpc>
              <a:defRPr/>
            </a:pPr>
            <a:r>
              <a:rPr lang="en-US" sz="2600" dirty="0">
                <a:solidFill>
                  <a:schemeClr val="tx1">
                    <a:lumMod val="85000"/>
                    <a:lumOff val="15000"/>
                  </a:schemeClr>
                </a:solidFill>
                <a:latin typeface="Corbel" panose="020B0503020204020204" pitchFamily="34" charset="0"/>
              </a:rPr>
              <a:t>Bank, insurance company, possessions corporation, DISC</a:t>
            </a:r>
          </a:p>
          <a:p>
            <a:pPr lvl="2">
              <a:lnSpc>
                <a:spcPct val="120000"/>
              </a:lnSpc>
              <a:defRPr/>
            </a:pPr>
            <a:r>
              <a:rPr lang="en-US" sz="2800" dirty="0">
                <a:solidFill>
                  <a:schemeClr val="tx1">
                    <a:lumMod val="85000"/>
                    <a:lumOff val="15000"/>
                  </a:schemeClr>
                </a:solidFill>
                <a:latin typeface="Corbel" panose="020B0503020204020204" pitchFamily="34" charset="0"/>
              </a:rPr>
              <a:t>Must have one of the permitted tax years</a:t>
            </a:r>
          </a:p>
          <a:p>
            <a:pPr lvl="3">
              <a:lnSpc>
                <a:spcPct val="120000"/>
              </a:lnSpc>
              <a:defRPr/>
            </a:pPr>
            <a:r>
              <a:rPr lang="en-US" sz="2600" dirty="0">
                <a:solidFill>
                  <a:schemeClr val="tx1">
                    <a:lumMod val="85000"/>
                    <a:lumOff val="15000"/>
                  </a:schemeClr>
                </a:solidFill>
                <a:latin typeface="Corbel" panose="020B0503020204020204" pitchFamily="34" charset="0"/>
              </a:rPr>
              <a:t>Ends 12/31, natural business year, ownership tax year, etc.</a:t>
            </a:r>
          </a:p>
          <a:p>
            <a:pPr lvl="2">
              <a:lnSpc>
                <a:spcPct val="120000"/>
              </a:lnSpc>
              <a:defRPr/>
            </a:pPr>
            <a:r>
              <a:rPr lang="en-US" sz="2800" dirty="0">
                <a:solidFill>
                  <a:schemeClr val="tx1">
                    <a:lumMod val="85000"/>
                    <a:lumOff val="15000"/>
                  </a:schemeClr>
                </a:solidFill>
                <a:latin typeface="Corbel" panose="020B0503020204020204" pitchFamily="34" charset="0"/>
              </a:rPr>
              <a:t>Consent of Shareholders</a:t>
            </a:r>
          </a:p>
        </p:txBody>
      </p:sp>
      <p:pic>
        <p:nvPicPr>
          <p:cNvPr id="5" name="Picture 4">
            <a:extLst>
              <a:ext uri="{FF2B5EF4-FFF2-40B4-BE49-F238E27FC236}">
                <a16:creationId xmlns:a16="http://schemas.microsoft.com/office/drawing/2014/main" id="{98433F84-0B5C-4EC9-B9E1-841A0FFE9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35292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Disclosure Document</a:t>
            </a:r>
          </a:p>
        </p:txBody>
      </p:sp>
      <p:sp>
        <p:nvSpPr>
          <p:cNvPr id="4" name="Content Placeholder 2"/>
          <p:cNvSpPr txBox="1">
            <a:spLocks/>
          </p:cNvSpPr>
          <p:nvPr/>
        </p:nvSpPr>
        <p:spPr>
          <a:xfrm>
            <a:off x="999744" y="1825624"/>
            <a:ext cx="10776245"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defRPr/>
            </a:pPr>
            <a:endParaRPr lang="en-US" sz="1000" dirty="0">
              <a:solidFill>
                <a:schemeClr val="tx1">
                  <a:lumMod val="85000"/>
                  <a:lumOff val="15000"/>
                </a:schemeClr>
              </a:solidFill>
              <a:latin typeface="Cormorant" panose="00000500000000000000" pitchFamily="50" charset="0"/>
            </a:endParaRPr>
          </a:p>
          <a:p>
            <a:pPr lvl="1">
              <a:lnSpc>
                <a:spcPct val="120000"/>
              </a:lnSpc>
              <a:defRPr/>
            </a:pPr>
            <a:r>
              <a:rPr lang="en-US" sz="3200" dirty="0">
                <a:solidFill>
                  <a:schemeClr val="tx1">
                    <a:lumMod val="85000"/>
                    <a:lumOff val="15000"/>
                  </a:schemeClr>
                </a:solidFill>
                <a:latin typeface="Corbel" panose="020B0503020204020204" pitchFamily="34" charset="0"/>
              </a:rPr>
              <a:t>Often a letter directed to the new “Band Corp.”</a:t>
            </a:r>
          </a:p>
          <a:p>
            <a:pPr lvl="2">
              <a:lnSpc>
                <a:spcPct val="120000"/>
              </a:lnSpc>
              <a:defRPr/>
            </a:pPr>
            <a:r>
              <a:rPr lang="en-US" sz="2800" dirty="0">
                <a:solidFill>
                  <a:schemeClr val="tx1">
                    <a:lumMod val="85000"/>
                    <a:lumOff val="15000"/>
                  </a:schemeClr>
                </a:solidFill>
                <a:latin typeface="Corbel" panose="020B0503020204020204" pitchFamily="34" charset="0"/>
              </a:rPr>
              <a:t>Explain corporate formalities and operating procedures</a:t>
            </a:r>
          </a:p>
          <a:p>
            <a:pPr lvl="3">
              <a:lnSpc>
                <a:spcPct val="120000"/>
              </a:lnSpc>
              <a:defRPr/>
            </a:pPr>
            <a:r>
              <a:rPr lang="en-US" sz="2600" dirty="0">
                <a:solidFill>
                  <a:schemeClr val="tx1">
                    <a:lumMod val="85000"/>
                    <a:lumOff val="15000"/>
                  </a:schemeClr>
                </a:solidFill>
                <a:latin typeface="Corbel" panose="020B0503020204020204" pitchFamily="34" charset="0"/>
              </a:rPr>
              <a:t>Minute Book</a:t>
            </a:r>
          </a:p>
          <a:p>
            <a:pPr lvl="3">
              <a:lnSpc>
                <a:spcPct val="120000"/>
              </a:lnSpc>
              <a:defRPr/>
            </a:pPr>
            <a:r>
              <a:rPr lang="en-US" sz="2600" dirty="0">
                <a:solidFill>
                  <a:schemeClr val="tx1">
                    <a:lumMod val="85000"/>
                    <a:lumOff val="15000"/>
                  </a:schemeClr>
                </a:solidFill>
                <a:latin typeface="Corbel" panose="020B0503020204020204" pitchFamily="34" charset="0"/>
              </a:rPr>
              <a:t>Annual Report</a:t>
            </a:r>
          </a:p>
          <a:p>
            <a:pPr lvl="3">
              <a:lnSpc>
                <a:spcPct val="120000"/>
              </a:lnSpc>
              <a:defRPr/>
            </a:pPr>
            <a:r>
              <a:rPr lang="en-US" sz="2600" dirty="0">
                <a:solidFill>
                  <a:schemeClr val="tx1">
                    <a:lumMod val="85000"/>
                    <a:lumOff val="15000"/>
                  </a:schemeClr>
                </a:solidFill>
                <a:latin typeface="Corbel" panose="020B0503020204020204" pitchFamily="34" charset="0"/>
              </a:rPr>
              <a:t>Annual Meetings</a:t>
            </a:r>
          </a:p>
          <a:p>
            <a:pPr lvl="3">
              <a:lnSpc>
                <a:spcPct val="120000"/>
              </a:lnSpc>
              <a:defRPr/>
            </a:pPr>
            <a:r>
              <a:rPr lang="en-US" sz="2600" dirty="0">
                <a:solidFill>
                  <a:schemeClr val="tx1">
                    <a:lumMod val="85000"/>
                    <a:lumOff val="15000"/>
                  </a:schemeClr>
                </a:solidFill>
                <a:latin typeface="Corbel" panose="020B0503020204020204" pitchFamily="34" charset="0"/>
              </a:rPr>
              <a:t>Tax Returns</a:t>
            </a:r>
          </a:p>
          <a:p>
            <a:pPr lvl="3">
              <a:lnSpc>
                <a:spcPct val="120000"/>
              </a:lnSpc>
              <a:defRPr/>
            </a:pPr>
            <a:r>
              <a:rPr lang="en-US" sz="2600" dirty="0">
                <a:solidFill>
                  <a:schemeClr val="tx1">
                    <a:lumMod val="85000"/>
                    <a:lumOff val="15000"/>
                  </a:schemeClr>
                </a:solidFill>
                <a:latin typeface="Corbel" panose="020B0503020204020204" pitchFamily="34" charset="0"/>
              </a:rPr>
              <a:t>Changed Circumstances</a:t>
            </a:r>
          </a:p>
        </p:txBody>
      </p:sp>
      <p:pic>
        <p:nvPicPr>
          <p:cNvPr id="5" name="Picture 4">
            <a:extLst>
              <a:ext uri="{FF2B5EF4-FFF2-40B4-BE49-F238E27FC236}">
                <a16:creationId xmlns:a16="http://schemas.microsoft.com/office/drawing/2014/main" id="{14349BE4-1478-412F-9D01-246A3AC84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400685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Annual Consents</a:t>
            </a:r>
          </a:p>
        </p:txBody>
      </p:sp>
      <p:sp>
        <p:nvSpPr>
          <p:cNvPr id="4" name="Content Placeholder 2"/>
          <p:cNvSpPr txBox="1">
            <a:spLocks/>
          </p:cNvSpPr>
          <p:nvPr/>
        </p:nvSpPr>
        <p:spPr>
          <a:xfrm>
            <a:off x="999744" y="1825624"/>
            <a:ext cx="10776245"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defRPr/>
            </a:pPr>
            <a:endParaRPr lang="en-US" sz="1000" dirty="0">
              <a:solidFill>
                <a:schemeClr val="tx1">
                  <a:lumMod val="85000"/>
                  <a:lumOff val="15000"/>
                </a:schemeClr>
              </a:solidFill>
              <a:latin typeface="Cormorant" panose="00000500000000000000" pitchFamily="50" charset="0"/>
            </a:endParaRPr>
          </a:p>
          <a:p>
            <a:pPr lvl="1">
              <a:lnSpc>
                <a:spcPct val="120000"/>
              </a:lnSpc>
              <a:defRPr/>
            </a:pPr>
            <a:r>
              <a:rPr lang="en-US" sz="3200" dirty="0">
                <a:solidFill>
                  <a:schemeClr val="tx1">
                    <a:lumMod val="85000"/>
                    <a:lumOff val="15000"/>
                  </a:schemeClr>
                </a:solidFill>
                <a:latin typeface="Corbel" panose="020B0503020204020204" pitchFamily="34" charset="0"/>
              </a:rPr>
              <a:t>Adoption of Resolutions in Lieu of Annual Meeting</a:t>
            </a:r>
          </a:p>
          <a:p>
            <a:pPr lvl="2">
              <a:lnSpc>
                <a:spcPct val="120000"/>
              </a:lnSpc>
              <a:defRPr/>
            </a:pPr>
            <a:r>
              <a:rPr lang="en-US" sz="2800" dirty="0">
                <a:solidFill>
                  <a:schemeClr val="tx1">
                    <a:lumMod val="85000"/>
                    <a:lumOff val="15000"/>
                  </a:schemeClr>
                </a:solidFill>
                <a:latin typeface="Corbel" panose="020B0503020204020204" pitchFamily="34" charset="0"/>
              </a:rPr>
              <a:t>Ratification of Prior Acts</a:t>
            </a:r>
          </a:p>
          <a:p>
            <a:pPr lvl="2">
              <a:lnSpc>
                <a:spcPct val="120000"/>
              </a:lnSpc>
              <a:defRPr/>
            </a:pPr>
            <a:r>
              <a:rPr lang="en-US" sz="2800" dirty="0">
                <a:solidFill>
                  <a:schemeClr val="tx1">
                    <a:lumMod val="85000"/>
                    <a:lumOff val="15000"/>
                  </a:schemeClr>
                </a:solidFill>
                <a:latin typeface="Corbel" panose="020B0503020204020204" pitchFamily="34" charset="0"/>
              </a:rPr>
              <a:t>Shareholders’ Election of Directors</a:t>
            </a:r>
          </a:p>
          <a:p>
            <a:pPr lvl="2">
              <a:lnSpc>
                <a:spcPct val="120000"/>
              </a:lnSpc>
              <a:defRPr/>
            </a:pPr>
            <a:r>
              <a:rPr lang="en-US" sz="2800" dirty="0">
                <a:solidFill>
                  <a:schemeClr val="tx1">
                    <a:lumMod val="85000"/>
                    <a:lumOff val="15000"/>
                  </a:schemeClr>
                </a:solidFill>
                <a:latin typeface="Corbel" panose="020B0503020204020204" pitchFamily="34" charset="0"/>
              </a:rPr>
              <a:t>Directors’ Election of Officers</a:t>
            </a:r>
          </a:p>
        </p:txBody>
      </p:sp>
      <p:pic>
        <p:nvPicPr>
          <p:cNvPr id="5" name="Picture 4">
            <a:extLst>
              <a:ext uri="{FF2B5EF4-FFF2-40B4-BE49-F238E27FC236}">
                <a16:creationId xmlns:a16="http://schemas.microsoft.com/office/drawing/2014/main" id="{36BD8513-A340-4875-9E4E-07206C082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771651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9B99-ED5A-418F-8FF8-6DBCA0996EB7}"/>
              </a:ext>
            </a:extLst>
          </p:cNvPr>
          <p:cNvSpPr>
            <a:spLocks noGrp="1"/>
          </p:cNvSpPr>
          <p:nvPr>
            <p:ph type="title"/>
          </p:nvPr>
        </p:nvSpPr>
        <p:spPr>
          <a:xfrm>
            <a:off x="838200" y="500062"/>
            <a:ext cx="4816642"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Annual Report</a:t>
            </a:r>
          </a:p>
        </p:txBody>
      </p:sp>
      <p:pic>
        <p:nvPicPr>
          <p:cNvPr id="3" name="Picture 2">
            <a:extLst>
              <a:ext uri="{FF2B5EF4-FFF2-40B4-BE49-F238E27FC236}">
                <a16:creationId xmlns:a16="http://schemas.microsoft.com/office/drawing/2014/main" id="{5017ABD4-4DB4-47B8-B09A-D296AB03B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294" y="63854"/>
            <a:ext cx="5216723" cy="6730291"/>
          </a:xfrm>
          <a:prstGeom prst="rect">
            <a:avLst/>
          </a:prstGeom>
        </p:spPr>
      </p:pic>
      <p:sp>
        <p:nvSpPr>
          <p:cNvPr id="5" name="TextBox 4">
            <a:extLst>
              <a:ext uri="{FF2B5EF4-FFF2-40B4-BE49-F238E27FC236}">
                <a16:creationId xmlns:a16="http://schemas.microsoft.com/office/drawing/2014/main" id="{70638A13-E658-4947-83A5-38E2AF302287}"/>
              </a:ext>
            </a:extLst>
          </p:cNvPr>
          <p:cNvSpPr txBox="1"/>
          <p:nvPr/>
        </p:nvSpPr>
        <p:spPr>
          <a:xfrm>
            <a:off x="1279358" y="2206650"/>
            <a:ext cx="4223975" cy="387798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orbel" panose="020B0503020204020204" pitchFamily="34" charset="0"/>
              </a:rPr>
              <a:t>Basics</a:t>
            </a:r>
          </a:p>
          <a:p>
            <a:pPr marL="742950" lvl="1" indent="-285750">
              <a:buFont typeface="Arial" panose="020B0604020202020204" pitchFamily="34" charset="0"/>
              <a:buChar char="•"/>
            </a:pPr>
            <a:r>
              <a:rPr lang="en-US" sz="2600" dirty="0">
                <a:latin typeface="Corbel" panose="020B0503020204020204" pitchFamily="34" charset="0"/>
              </a:rPr>
              <a:t>Identifying Information</a:t>
            </a:r>
          </a:p>
          <a:p>
            <a:pPr marL="742950" lvl="1" indent="-285750">
              <a:buFont typeface="Arial" panose="020B0604020202020204" pitchFamily="34" charset="0"/>
              <a:buChar char="•"/>
            </a:pPr>
            <a:r>
              <a:rPr lang="en-US" sz="2600" dirty="0">
                <a:latin typeface="Corbel" panose="020B0503020204020204" pitchFamily="34" charset="0"/>
              </a:rPr>
              <a:t>Principal Address</a:t>
            </a:r>
          </a:p>
          <a:p>
            <a:pPr marL="742950" lvl="1" indent="-285750">
              <a:buFont typeface="Arial" panose="020B0604020202020204" pitchFamily="34" charset="0"/>
              <a:buChar char="•"/>
            </a:pPr>
            <a:r>
              <a:rPr lang="en-US" sz="2600" dirty="0">
                <a:latin typeface="Corbel" panose="020B0503020204020204" pitchFamily="34" charset="0"/>
              </a:rPr>
              <a:t>Date of Incorporation</a:t>
            </a:r>
          </a:p>
          <a:p>
            <a:pPr marL="285750" indent="-285750">
              <a:buFont typeface="Arial" panose="020B0604020202020204" pitchFamily="34" charset="0"/>
              <a:buChar char="•"/>
            </a:pPr>
            <a:r>
              <a:rPr lang="en-US" sz="2800" dirty="0">
                <a:latin typeface="Corbel" panose="020B0503020204020204" pitchFamily="34" charset="0"/>
              </a:rPr>
              <a:t>Officers and Directors</a:t>
            </a:r>
          </a:p>
          <a:p>
            <a:pPr marL="285750" indent="-285750">
              <a:buFont typeface="Arial" panose="020B0604020202020204" pitchFamily="34" charset="0"/>
              <a:buChar char="•"/>
            </a:pPr>
            <a:r>
              <a:rPr lang="en-US" sz="2800" dirty="0">
                <a:latin typeface="Corbel" panose="020B0503020204020204" pitchFamily="34" charset="0"/>
              </a:rPr>
              <a:t>Authorized and Issued Shares</a:t>
            </a:r>
          </a:p>
          <a:p>
            <a:pPr marL="285750" indent="-285750">
              <a:buFont typeface="Arial" panose="020B0604020202020204" pitchFamily="34" charset="0"/>
              <a:buChar char="•"/>
            </a:pPr>
            <a:r>
              <a:rPr lang="en-US" sz="2800" dirty="0">
                <a:latin typeface="Corbel" panose="020B0503020204020204" pitchFamily="34" charset="0"/>
              </a:rPr>
              <a:t>Paid-in Capital</a:t>
            </a:r>
          </a:p>
          <a:p>
            <a:endParaRPr lang="en-US" sz="2800" dirty="0"/>
          </a:p>
        </p:txBody>
      </p:sp>
      <p:pic>
        <p:nvPicPr>
          <p:cNvPr id="7" name="Picture 6">
            <a:extLst>
              <a:ext uri="{FF2B5EF4-FFF2-40B4-BE49-F238E27FC236}">
                <a16:creationId xmlns:a16="http://schemas.microsoft.com/office/drawing/2014/main" id="{AC3F7D8F-7DE3-4A9D-B68F-DA70A86B1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
        <p:nvSpPr>
          <p:cNvPr id="8" name="TextBox 7">
            <a:extLst>
              <a:ext uri="{FF2B5EF4-FFF2-40B4-BE49-F238E27FC236}">
                <a16:creationId xmlns:a16="http://schemas.microsoft.com/office/drawing/2014/main" id="{B89A3CE3-5103-410E-B4C4-F7307EA5D469}"/>
              </a:ext>
            </a:extLst>
          </p:cNvPr>
          <p:cNvSpPr txBox="1"/>
          <p:nvPr/>
        </p:nvSpPr>
        <p:spPr>
          <a:xfrm>
            <a:off x="1584173" y="6127105"/>
            <a:ext cx="3911032" cy="584775"/>
          </a:xfrm>
          <a:prstGeom prst="rect">
            <a:avLst/>
          </a:prstGeom>
          <a:noFill/>
        </p:spPr>
        <p:txBody>
          <a:bodyPr wrap="square" rtlCol="0">
            <a:spAutoFit/>
          </a:bodyPr>
          <a:lstStyle/>
          <a:p>
            <a:pPr algn="ctr"/>
            <a:r>
              <a:rPr lang="en-US" sz="1600" i="1" dirty="0">
                <a:solidFill>
                  <a:schemeClr val="accent1"/>
                </a:solidFill>
                <a:latin typeface="Corbel" panose="020B0503020204020204" pitchFamily="34" charset="0"/>
              </a:rPr>
              <a:t>Form available in Supplementary Materials</a:t>
            </a:r>
          </a:p>
          <a:p>
            <a:pPr algn="ctr"/>
            <a:r>
              <a:rPr lang="en-US" sz="1600" i="1" dirty="0">
                <a:solidFill>
                  <a:schemeClr val="accent1"/>
                </a:solidFill>
                <a:latin typeface="Corbel" panose="020B0503020204020204" pitchFamily="34" charset="0"/>
              </a:rPr>
              <a:t>as well as via www.cyberdriveillinois.com</a:t>
            </a:r>
          </a:p>
        </p:txBody>
      </p:sp>
    </p:spTree>
    <p:extLst>
      <p:ext uri="{BB962C8B-B14F-4D97-AF65-F5344CB8AC3E}">
        <p14:creationId xmlns:p14="http://schemas.microsoft.com/office/powerpoint/2010/main" val="2460149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9B99-ED5A-418F-8FF8-6DBCA0996EB7}"/>
              </a:ext>
            </a:extLst>
          </p:cNvPr>
          <p:cNvSpPr>
            <a:spLocks noGrp="1"/>
          </p:cNvSpPr>
          <p:nvPr>
            <p:ph type="title"/>
          </p:nvPr>
        </p:nvSpPr>
        <p:spPr>
          <a:xfrm>
            <a:off x="838200" y="500062"/>
            <a:ext cx="4816642"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Annual Report</a:t>
            </a:r>
          </a:p>
        </p:txBody>
      </p:sp>
      <p:pic>
        <p:nvPicPr>
          <p:cNvPr id="3" name="Picture 2">
            <a:extLst>
              <a:ext uri="{FF2B5EF4-FFF2-40B4-BE49-F238E27FC236}">
                <a16:creationId xmlns:a16="http://schemas.microsoft.com/office/drawing/2014/main" id="{5017ABD4-4DB4-47B8-B09A-D296AB03B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297" y="79220"/>
            <a:ext cx="5216723" cy="6699558"/>
          </a:xfrm>
          <a:prstGeom prst="rect">
            <a:avLst/>
          </a:prstGeom>
        </p:spPr>
      </p:pic>
      <p:sp>
        <p:nvSpPr>
          <p:cNvPr id="5" name="TextBox 4">
            <a:extLst>
              <a:ext uri="{FF2B5EF4-FFF2-40B4-BE49-F238E27FC236}">
                <a16:creationId xmlns:a16="http://schemas.microsoft.com/office/drawing/2014/main" id="{70638A13-E658-4947-83A5-38E2AF302287}"/>
              </a:ext>
            </a:extLst>
          </p:cNvPr>
          <p:cNvSpPr txBox="1"/>
          <p:nvPr/>
        </p:nvSpPr>
        <p:spPr>
          <a:xfrm>
            <a:off x="1279358" y="2852980"/>
            <a:ext cx="4816642"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orbel" panose="020B0503020204020204" pitchFamily="34" charset="0"/>
              </a:rPr>
              <a:t>Allocation of Assets and Property</a:t>
            </a:r>
          </a:p>
          <a:p>
            <a:pPr marL="285750" indent="-285750">
              <a:buFont typeface="Arial" panose="020B0604020202020204" pitchFamily="34" charset="0"/>
              <a:buChar char="•"/>
            </a:pPr>
            <a:r>
              <a:rPr lang="en-US" sz="2800" dirty="0">
                <a:latin typeface="Corbel" panose="020B0503020204020204" pitchFamily="34" charset="0"/>
              </a:rPr>
              <a:t>Annual Franchise Tax and Fees</a:t>
            </a:r>
          </a:p>
          <a:p>
            <a:endParaRPr lang="en-US" sz="2800" dirty="0"/>
          </a:p>
        </p:txBody>
      </p:sp>
      <p:pic>
        <p:nvPicPr>
          <p:cNvPr id="7" name="Picture 6">
            <a:extLst>
              <a:ext uri="{FF2B5EF4-FFF2-40B4-BE49-F238E27FC236}">
                <a16:creationId xmlns:a16="http://schemas.microsoft.com/office/drawing/2014/main" id="{7D589A88-7282-453A-9A89-A66BED642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
        <p:nvSpPr>
          <p:cNvPr id="8" name="TextBox 7">
            <a:extLst>
              <a:ext uri="{FF2B5EF4-FFF2-40B4-BE49-F238E27FC236}">
                <a16:creationId xmlns:a16="http://schemas.microsoft.com/office/drawing/2014/main" id="{13E7920F-C35F-4CA6-8A64-8587E5589C8E}"/>
              </a:ext>
            </a:extLst>
          </p:cNvPr>
          <p:cNvSpPr txBox="1"/>
          <p:nvPr/>
        </p:nvSpPr>
        <p:spPr>
          <a:xfrm>
            <a:off x="1584173" y="6127105"/>
            <a:ext cx="3911032" cy="584775"/>
          </a:xfrm>
          <a:prstGeom prst="rect">
            <a:avLst/>
          </a:prstGeom>
          <a:noFill/>
        </p:spPr>
        <p:txBody>
          <a:bodyPr wrap="square" rtlCol="0">
            <a:spAutoFit/>
          </a:bodyPr>
          <a:lstStyle/>
          <a:p>
            <a:pPr algn="ctr"/>
            <a:r>
              <a:rPr lang="en-US" sz="1600" i="1" dirty="0">
                <a:solidFill>
                  <a:schemeClr val="accent1"/>
                </a:solidFill>
                <a:latin typeface="Corbel" panose="020B0503020204020204" pitchFamily="34" charset="0"/>
              </a:rPr>
              <a:t>Form available in Supplementary Materials</a:t>
            </a:r>
          </a:p>
          <a:p>
            <a:pPr algn="ctr"/>
            <a:r>
              <a:rPr lang="en-US" sz="1600" i="1" dirty="0">
                <a:solidFill>
                  <a:schemeClr val="accent1"/>
                </a:solidFill>
                <a:latin typeface="Corbel" panose="020B0503020204020204" pitchFamily="34" charset="0"/>
              </a:rPr>
              <a:t>as well as via www.cyberdriveillinois.com</a:t>
            </a:r>
          </a:p>
        </p:txBody>
      </p:sp>
    </p:spTree>
    <p:extLst>
      <p:ext uri="{BB962C8B-B14F-4D97-AF65-F5344CB8AC3E}">
        <p14:creationId xmlns:p14="http://schemas.microsoft.com/office/powerpoint/2010/main" val="4050391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LLC:</a:t>
            </a:r>
            <a:br>
              <a:rPr lang="en-US" dirty="0">
                <a:latin typeface="Corbel" panose="020B0503020204020204" pitchFamily="34" charset="0"/>
              </a:rPr>
            </a:br>
            <a:r>
              <a:rPr lang="en-US" sz="3600" dirty="0">
                <a:latin typeface="Corbel" panose="020B0503020204020204" pitchFamily="34" charset="0"/>
              </a:rPr>
              <a:t>Formation Checklist</a:t>
            </a:r>
          </a:p>
        </p:txBody>
      </p:sp>
      <p:sp>
        <p:nvSpPr>
          <p:cNvPr id="4" name="Content Placeholder 2"/>
          <p:cNvSpPr txBox="1">
            <a:spLocks/>
          </p:cNvSpPr>
          <p:nvPr/>
        </p:nvSpPr>
        <p:spPr>
          <a:xfrm>
            <a:off x="999744" y="1825624"/>
            <a:ext cx="10776245"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3100" dirty="0">
              <a:solidFill>
                <a:schemeClr val="tx1">
                  <a:lumMod val="85000"/>
                  <a:lumOff val="15000"/>
                </a:schemeClr>
              </a:solidFill>
              <a:latin typeface="Cormorant" panose="00000500000000000000" pitchFamily="50" charset="0"/>
            </a:endParaRPr>
          </a:p>
          <a:p>
            <a:pPr lvl="1">
              <a:lnSpc>
                <a:spcPct val="120000"/>
              </a:lnSpc>
              <a:defRPr/>
            </a:pPr>
            <a:r>
              <a:rPr lang="en-US" sz="3100" dirty="0">
                <a:solidFill>
                  <a:schemeClr val="tx1">
                    <a:lumMod val="85000"/>
                    <a:lumOff val="15000"/>
                  </a:schemeClr>
                </a:solidFill>
                <a:latin typeface="Corbel" panose="020B0503020204020204" pitchFamily="34" charset="0"/>
              </a:rPr>
              <a:t>Articles of Organization</a:t>
            </a:r>
          </a:p>
          <a:p>
            <a:pPr lvl="1">
              <a:lnSpc>
                <a:spcPct val="120000"/>
              </a:lnSpc>
              <a:defRPr/>
            </a:pPr>
            <a:r>
              <a:rPr lang="en-US" sz="3100" dirty="0">
                <a:solidFill>
                  <a:schemeClr val="tx1">
                    <a:lumMod val="85000"/>
                    <a:lumOff val="15000"/>
                  </a:schemeClr>
                </a:solidFill>
                <a:latin typeface="Corbel" panose="020B0503020204020204" pitchFamily="34" charset="0"/>
              </a:rPr>
              <a:t>Operating Agreement</a:t>
            </a:r>
          </a:p>
          <a:p>
            <a:pPr lvl="1">
              <a:lnSpc>
                <a:spcPct val="120000"/>
              </a:lnSpc>
              <a:defRPr/>
            </a:pPr>
            <a:r>
              <a:rPr lang="en-US" sz="3100" dirty="0">
                <a:solidFill>
                  <a:schemeClr val="tx1">
                    <a:lumMod val="85000"/>
                    <a:lumOff val="15000"/>
                  </a:schemeClr>
                </a:solidFill>
                <a:latin typeface="Corbel" panose="020B0503020204020204" pitchFamily="34" charset="0"/>
              </a:rPr>
              <a:t>EIN Application</a:t>
            </a:r>
          </a:p>
          <a:p>
            <a:pPr lvl="1">
              <a:lnSpc>
                <a:spcPct val="120000"/>
              </a:lnSpc>
              <a:defRPr/>
            </a:pPr>
            <a:r>
              <a:rPr lang="en-US" sz="3100" dirty="0">
                <a:solidFill>
                  <a:schemeClr val="tx1">
                    <a:lumMod val="85000"/>
                    <a:lumOff val="15000"/>
                  </a:schemeClr>
                </a:solidFill>
                <a:latin typeface="Corbel" panose="020B0503020204020204" pitchFamily="34" charset="0"/>
              </a:rPr>
              <a:t>Disclosure Letter</a:t>
            </a:r>
          </a:p>
          <a:p>
            <a:pPr lvl="1">
              <a:lnSpc>
                <a:spcPct val="120000"/>
              </a:lnSpc>
              <a:defRPr/>
            </a:pPr>
            <a:r>
              <a:rPr lang="en-US" sz="3100" dirty="0">
                <a:solidFill>
                  <a:schemeClr val="tx1">
                    <a:lumMod val="85000"/>
                    <a:lumOff val="15000"/>
                  </a:schemeClr>
                </a:solidFill>
                <a:latin typeface="Corbel" panose="020B0503020204020204" pitchFamily="34" charset="0"/>
              </a:rPr>
              <a:t>Annual Report</a:t>
            </a:r>
          </a:p>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pic>
        <p:nvPicPr>
          <p:cNvPr id="5" name="Picture 4">
            <a:extLst>
              <a:ext uri="{FF2B5EF4-FFF2-40B4-BE49-F238E27FC236}">
                <a16:creationId xmlns:a16="http://schemas.microsoft.com/office/drawing/2014/main" id="{1F236E01-D996-4457-AF91-B5D37AD72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4096236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9B99-ED5A-418F-8FF8-6DBCA0996EB7}"/>
              </a:ext>
            </a:extLst>
          </p:cNvPr>
          <p:cNvSpPr>
            <a:spLocks noGrp="1"/>
          </p:cNvSpPr>
          <p:nvPr>
            <p:ph type="title"/>
          </p:nvPr>
        </p:nvSpPr>
        <p:spPr>
          <a:xfrm>
            <a:off x="838200" y="500062"/>
            <a:ext cx="4816642" cy="1325563"/>
          </a:xfrm>
        </p:spPr>
        <p:txBody>
          <a:bodyPr/>
          <a:lstStyle/>
          <a:p>
            <a:r>
              <a:rPr lang="en-US" dirty="0">
                <a:latin typeface="Corbel" panose="020B0503020204020204" pitchFamily="34" charset="0"/>
              </a:rPr>
              <a:t>LLC:</a:t>
            </a:r>
            <a:br>
              <a:rPr lang="en-US" dirty="0">
                <a:latin typeface="Corbel" panose="020B0503020204020204" pitchFamily="34" charset="0"/>
              </a:rPr>
            </a:br>
            <a:r>
              <a:rPr lang="en-US" sz="3600" dirty="0">
                <a:latin typeface="Corbel" panose="020B0503020204020204" pitchFamily="34" charset="0"/>
              </a:rPr>
              <a:t>Articles of Organization</a:t>
            </a:r>
          </a:p>
        </p:txBody>
      </p:sp>
      <p:pic>
        <p:nvPicPr>
          <p:cNvPr id="3" name="Picture 2">
            <a:extLst>
              <a:ext uri="{FF2B5EF4-FFF2-40B4-BE49-F238E27FC236}">
                <a16:creationId xmlns:a16="http://schemas.microsoft.com/office/drawing/2014/main" id="{5017ABD4-4DB4-47B8-B09A-D296AB03B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230" y="86851"/>
            <a:ext cx="5216723" cy="6684297"/>
          </a:xfrm>
          <a:prstGeom prst="rect">
            <a:avLst/>
          </a:prstGeom>
        </p:spPr>
      </p:pic>
      <p:sp>
        <p:nvSpPr>
          <p:cNvPr id="5" name="TextBox 4">
            <a:extLst>
              <a:ext uri="{FF2B5EF4-FFF2-40B4-BE49-F238E27FC236}">
                <a16:creationId xmlns:a16="http://schemas.microsoft.com/office/drawing/2014/main" id="{70638A13-E658-4947-83A5-38E2AF302287}"/>
              </a:ext>
            </a:extLst>
          </p:cNvPr>
          <p:cNvSpPr txBox="1"/>
          <p:nvPr/>
        </p:nvSpPr>
        <p:spPr>
          <a:xfrm>
            <a:off x="1279358" y="2573005"/>
            <a:ext cx="4816642" cy="34163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orbel" panose="020B0503020204020204" pitchFamily="34" charset="0"/>
              </a:rPr>
              <a:t>Basics</a:t>
            </a:r>
          </a:p>
          <a:p>
            <a:pPr marL="742950" lvl="1" indent="-285750">
              <a:buFont typeface="Arial" panose="020B0604020202020204" pitchFamily="34" charset="0"/>
              <a:buChar char="•"/>
            </a:pPr>
            <a:r>
              <a:rPr lang="en-US" sz="2600" dirty="0">
                <a:latin typeface="Corbel" panose="020B0503020204020204" pitchFamily="34" charset="0"/>
              </a:rPr>
              <a:t>Name</a:t>
            </a:r>
          </a:p>
          <a:p>
            <a:pPr marL="742950" lvl="1" indent="-285750">
              <a:buFont typeface="Arial" panose="020B0604020202020204" pitchFamily="34" charset="0"/>
              <a:buChar char="•"/>
            </a:pPr>
            <a:r>
              <a:rPr lang="en-US" sz="2600" dirty="0">
                <a:latin typeface="Corbel" panose="020B0503020204020204" pitchFamily="34" charset="0"/>
              </a:rPr>
              <a:t>Principal Place of Business</a:t>
            </a:r>
          </a:p>
          <a:p>
            <a:pPr marL="742950" lvl="1" indent="-285750">
              <a:buFont typeface="Arial" panose="020B0604020202020204" pitchFamily="34" charset="0"/>
              <a:buChar char="•"/>
            </a:pPr>
            <a:r>
              <a:rPr lang="en-US" sz="2600" dirty="0">
                <a:latin typeface="Corbel" panose="020B0503020204020204" pitchFamily="34" charset="0"/>
              </a:rPr>
              <a:t>Effective Date</a:t>
            </a:r>
          </a:p>
          <a:p>
            <a:pPr marL="742950" lvl="1" indent="-285750">
              <a:buFont typeface="Arial" panose="020B0604020202020204" pitchFamily="34" charset="0"/>
              <a:buChar char="•"/>
            </a:pPr>
            <a:r>
              <a:rPr lang="en-US" sz="2600" dirty="0">
                <a:latin typeface="Corbel" panose="020B0503020204020204" pitchFamily="34" charset="0"/>
              </a:rPr>
              <a:t>Registered Agent &amp; Office</a:t>
            </a:r>
          </a:p>
          <a:p>
            <a:pPr marL="285750" indent="-285750">
              <a:buFont typeface="Arial" panose="020B0604020202020204" pitchFamily="34" charset="0"/>
              <a:buChar char="•"/>
            </a:pPr>
            <a:r>
              <a:rPr lang="en-US" sz="2800" dirty="0">
                <a:latin typeface="Corbel" panose="020B0503020204020204" pitchFamily="34" charset="0"/>
              </a:rPr>
              <a:t>Purpose</a:t>
            </a:r>
          </a:p>
          <a:p>
            <a:pPr marL="285750" indent="-285750">
              <a:buFont typeface="Arial" panose="020B0604020202020204" pitchFamily="34" charset="0"/>
              <a:buChar char="•"/>
            </a:pPr>
            <a:r>
              <a:rPr lang="en-US" sz="2800" dirty="0">
                <a:latin typeface="Corbel" panose="020B0503020204020204" pitchFamily="34" charset="0"/>
              </a:rPr>
              <a:t>Duration</a:t>
            </a:r>
          </a:p>
          <a:p>
            <a:endParaRPr lang="en-US" sz="2800" dirty="0"/>
          </a:p>
        </p:txBody>
      </p:sp>
      <p:pic>
        <p:nvPicPr>
          <p:cNvPr id="7" name="Picture 6">
            <a:extLst>
              <a:ext uri="{FF2B5EF4-FFF2-40B4-BE49-F238E27FC236}">
                <a16:creationId xmlns:a16="http://schemas.microsoft.com/office/drawing/2014/main" id="{44459746-C8ED-46A8-8DF2-F1FB73C5C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
        <p:nvSpPr>
          <p:cNvPr id="8" name="TextBox 7">
            <a:extLst>
              <a:ext uri="{FF2B5EF4-FFF2-40B4-BE49-F238E27FC236}">
                <a16:creationId xmlns:a16="http://schemas.microsoft.com/office/drawing/2014/main" id="{91C88BE4-7580-4C7E-ACD5-706F6841A7D6}"/>
              </a:ext>
            </a:extLst>
          </p:cNvPr>
          <p:cNvSpPr txBox="1"/>
          <p:nvPr/>
        </p:nvSpPr>
        <p:spPr>
          <a:xfrm>
            <a:off x="1584173" y="6127105"/>
            <a:ext cx="3911032" cy="584775"/>
          </a:xfrm>
          <a:prstGeom prst="rect">
            <a:avLst/>
          </a:prstGeom>
          <a:noFill/>
        </p:spPr>
        <p:txBody>
          <a:bodyPr wrap="square" rtlCol="0">
            <a:spAutoFit/>
          </a:bodyPr>
          <a:lstStyle/>
          <a:p>
            <a:pPr algn="ctr"/>
            <a:r>
              <a:rPr lang="en-US" sz="1600" i="1" dirty="0">
                <a:solidFill>
                  <a:schemeClr val="accent1"/>
                </a:solidFill>
                <a:latin typeface="Corbel" panose="020B0503020204020204" pitchFamily="34" charset="0"/>
              </a:rPr>
              <a:t>Form available in Supplementary Materials</a:t>
            </a:r>
          </a:p>
          <a:p>
            <a:pPr algn="ctr"/>
            <a:r>
              <a:rPr lang="en-US" sz="1600" i="1" dirty="0">
                <a:solidFill>
                  <a:schemeClr val="accent1"/>
                </a:solidFill>
                <a:latin typeface="Corbel" panose="020B0503020204020204" pitchFamily="34" charset="0"/>
              </a:rPr>
              <a:t>as well as via www.cyberdriveillinois.com</a:t>
            </a:r>
          </a:p>
        </p:txBody>
      </p:sp>
    </p:spTree>
    <p:extLst>
      <p:ext uri="{BB962C8B-B14F-4D97-AF65-F5344CB8AC3E}">
        <p14:creationId xmlns:p14="http://schemas.microsoft.com/office/powerpoint/2010/main" val="2907176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9B99-ED5A-418F-8FF8-6DBCA0996EB7}"/>
              </a:ext>
            </a:extLst>
          </p:cNvPr>
          <p:cNvSpPr>
            <a:spLocks noGrp="1"/>
          </p:cNvSpPr>
          <p:nvPr>
            <p:ph type="title"/>
          </p:nvPr>
        </p:nvSpPr>
        <p:spPr>
          <a:xfrm>
            <a:off x="838200" y="500062"/>
            <a:ext cx="4816642" cy="1325563"/>
          </a:xfrm>
        </p:spPr>
        <p:txBody>
          <a:bodyPr/>
          <a:lstStyle/>
          <a:p>
            <a:r>
              <a:rPr lang="en-US" dirty="0">
                <a:latin typeface="Corbel" panose="020B0503020204020204" pitchFamily="34" charset="0"/>
              </a:rPr>
              <a:t>LLC:</a:t>
            </a:r>
            <a:br>
              <a:rPr lang="en-US" dirty="0">
                <a:latin typeface="Corbel" panose="020B0503020204020204" pitchFamily="34" charset="0"/>
              </a:rPr>
            </a:br>
            <a:r>
              <a:rPr lang="en-US" sz="3600" dirty="0">
                <a:latin typeface="Corbel" panose="020B0503020204020204" pitchFamily="34" charset="0"/>
              </a:rPr>
              <a:t>Articles of Organization</a:t>
            </a:r>
          </a:p>
        </p:txBody>
      </p:sp>
      <p:pic>
        <p:nvPicPr>
          <p:cNvPr id="3" name="Picture 2">
            <a:extLst>
              <a:ext uri="{FF2B5EF4-FFF2-40B4-BE49-F238E27FC236}">
                <a16:creationId xmlns:a16="http://schemas.microsoft.com/office/drawing/2014/main" id="{5017ABD4-4DB4-47B8-B09A-D296AB03B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179" y="86851"/>
            <a:ext cx="5192956" cy="6684297"/>
          </a:xfrm>
          <a:prstGeom prst="rect">
            <a:avLst/>
          </a:prstGeom>
        </p:spPr>
      </p:pic>
      <p:sp>
        <p:nvSpPr>
          <p:cNvPr id="5" name="TextBox 4">
            <a:extLst>
              <a:ext uri="{FF2B5EF4-FFF2-40B4-BE49-F238E27FC236}">
                <a16:creationId xmlns:a16="http://schemas.microsoft.com/office/drawing/2014/main" id="{70638A13-E658-4947-83A5-38E2AF302287}"/>
              </a:ext>
            </a:extLst>
          </p:cNvPr>
          <p:cNvSpPr txBox="1"/>
          <p:nvPr/>
        </p:nvSpPr>
        <p:spPr>
          <a:xfrm>
            <a:off x="1223199" y="2637537"/>
            <a:ext cx="463298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orbel" panose="020B0503020204020204" pitchFamily="34" charset="0"/>
              </a:rPr>
              <a:t>Regulation of Internal Affairs</a:t>
            </a:r>
          </a:p>
          <a:p>
            <a:pPr marL="285750" indent="-285750">
              <a:buFont typeface="Arial" panose="020B0604020202020204" pitchFamily="34" charset="0"/>
              <a:buChar char="•"/>
            </a:pPr>
            <a:r>
              <a:rPr lang="en-US" sz="2800" dirty="0">
                <a:latin typeface="Corbel" panose="020B0503020204020204" pitchFamily="34" charset="0"/>
              </a:rPr>
              <a:t>Member vs. Manager Managed</a:t>
            </a:r>
          </a:p>
          <a:p>
            <a:pPr marL="285750" indent="-285750">
              <a:buFont typeface="Arial" panose="020B0604020202020204" pitchFamily="34" charset="0"/>
              <a:buChar char="•"/>
            </a:pPr>
            <a:r>
              <a:rPr lang="en-US" sz="2800" dirty="0">
                <a:latin typeface="Corbel" panose="020B0503020204020204" pitchFamily="34" charset="0"/>
              </a:rPr>
              <a:t>Organizers</a:t>
            </a:r>
          </a:p>
          <a:p>
            <a:endParaRPr lang="en-US" sz="2800" dirty="0"/>
          </a:p>
        </p:txBody>
      </p:sp>
      <p:sp>
        <p:nvSpPr>
          <p:cNvPr id="6" name="TextBox 5">
            <a:extLst>
              <a:ext uri="{FF2B5EF4-FFF2-40B4-BE49-F238E27FC236}">
                <a16:creationId xmlns:a16="http://schemas.microsoft.com/office/drawing/2014/main" id="{B3160C84-A397-4745-838D-AA7B4FA59A32}"/>
              </a:ext>
            </a:extLst>
          </p:cNvPr>
          <p:cNvSpPr txBox="1"/>
          <p:nvPr/>
        </p:nvSpPr>
        <p:spPr>
          <a:xfrm>
            <a:off x="1584173" y="6127105"/>
            <a:ext cx="3911032" cy="584775"/>
          </a:xfrm>
          <a:prstGeom prst="rect">
            <a:avLst/>
          </a:prstGeom>
          <a:noFill/>
        </p:spPr>
        <p:txBody>
          <a:bodyPr wrap="square" rtlCol="0">
            <a:spAutoFit/>
          </a:bodyPr>
          <a:lstStyle/>
          <a:p>
            <a:pPr algn="ctr"/>
            <a:r>
              <a:rPr lang="en-US" sz="1600" i="1" dirty="0">
                <a:solidFill>
                  <a:schemeClr val="accent1"/>
                </a:solidFill>
                <a:latin typeface="Corbel" panose="020B0503020204020204" pitchFamily="34" charset="0"/>
              </a:rPr>
              <a:t>Form available in Supplementary Materials</a:t>
            </a:r>
          </a:p>
          <a:p>
            <a:pPr algn="ctr"/>
            <a:r>
              <a:rPr lang="en-US" sz="1600" i="1" dirty="0">
                <a:solidFill>
                  <a:schemeClr val="accent1"/>
                </a:solidFill>
                <a:latin typeface="Corbel" panose="020B0503020204020204" pitchFamily="34" charset="0"/>
              </a:rPr>
              <a:t>as well as via www.cyberdriveillinois.com</a:t>
            </a:r>
          </a:p>
        </p:txBody>
      </p:sp>
      <p:pic>
        <p:nvPicPr>
          <p:cNvPr id="7" name="Picture 6">
            <a:extLst>
              <a:ext uri="{FF2B5EF4-FFF2-40B4-BE49-F238E27FC236}">
                <a16:creationId xmlns:a16="http://schemas.microsoft.com/office/drawing/2014/main" id="{4BAAA660-B7F6-40A0-ADF6-0091DC57D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3950833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LLC:</a:t>
            </a:r>
            <a:br>
              <a:rPr lang="en-US" dirty="0">
                <a:latin typeface="Corbel" panose="020B0503020204020204" pitchFamily="34" charset="0"/>
              </a:rPr>
            </a:br>
            <a:r>
              <a:rPr lang="en-US" sz="3600" dirty="0">
                <a:latin typeface="Corbel" panose="020B0503020204020204" pitchFamily="34" charset="0"/>
              </a:rPr>
              <a:t>Operating Agreement</a:t>
            </a:r>
          </a:p>
        </p:txBody>
      </p:sp>
      <p:sp>
        <p:nvSpPr>
          <p:cNvPr id="4" name="Content Placeholder 2"/>
          <p:cNvSpPr txBox="1">
            <a:spLocks/>
          </p:cNvSpPr>
          <p:nvPr/>
        </p:nvSpPr>
        <p:spPr>
          <a:xfrm>
            <a:off x="999744" y="1825624"/>
            <a:ext cx="10776245"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20000"/>
              </a:lnSpc>
              <a:defRPr/>
            </a:pPr>
            <a:r>
              <a:rPr lang="en-US" sz="2400" dirty="0">
                <a:solidFill>
                  <a:schemeClr val="tx1">
                    <a:lumMod val="85000"/>
                    <a:lumOff val="15000"/>
                  </a:schemeClr>
                </a:solidFill>
                <a:latin typeface="Corbel" panose="020B0503020204020204" pitchFamily="34" charset="0"/>
              </a:rPr>
              <a:t>Formation of LLC</a:t>
            </a:r>
          </a:p>
          <a:p>
            <a:pPr lvl="2">
              <a:lnSpc>
                <a:spcPct val="120000"/>
              </a:lnSpc>
              <a:defRPr/>
            </a:pPr>
            <a:r>
              <a:rPr lang="en-US" sz="2400" dirty="0">
                <a:solidFill>
                  <a:schemeClr val="tx1">
                    <a:lumMod val="85000"/>
                    <a:lumOff val="15000"/>
                  </a:schemeClr>
                </a:solidFill>
                <a:latin typeface="Corbel" panose="020B0503020204020204" pitchFamily="34" charset="0"/>
              </a:rPr>
              <a:t>Assets</a:t>
            </a:r>
          </a:p>
          <a:p>
            <a:pPr lvl="3">
              <a:lnSpc>
                <a:spcPct val="120000"/>
              </a:lnSpc>
              <a:defRPr/>
            </a:pPr>
            <a:r>
              <a:rPr lang="en-US" sz="2000" dirty="0">
                <a:solidFill>
                  <a:schemeClr val="tx1">
                    <a:lumMod val="85000"/>
                    <a:lumOff val="15000"/>
                  </a:schemeClr>
                </a:solidFill>
                <a:latin typeface="Corbel" panose="020B0503020204020204" pitchFamily="34" charset="0"/>
              </a:rPr>
              <a:t>Name</a:t>
            </a:r>
          </a:p>
          <a:p>
            <a:pPr lvl="3">
              <a:lnSpc>
                <a:spcPct val="120000"/>
              </a:lnSpc>
              <a:defRPr/>
            </a:pPr>
            <a:r>
              <a:rPr lang="en-US" sz="2000" dirty="0">
                <a:solidFill>
                  <a:schemeClr val="tx1">
                    <a:lumMod val="85000"/>
                    <a:lumOff val="15000"/>
                  </a:schemeClr>
                </a:solidFill>
                <a:latin typeface="Corbel" panose="020B0503020204020204" pitchFamily="34" charset="0"/>
              </a:rPr>
              <a:t>Albums</a:t>
            </a:r>
          </a:p>
          <a:p>
            <a:pPr lvl="3">
              <a:lnSpc>
                <a:spcPct val="120000"/>
              </a:lnSpc>
              <a:defRPr/>
            </a:pPr>
            <a:r>
              <a:rPr lang="en-US" sz="2000" dirty="0">
                <a:solidFill>
                  <a:schemeClr val="tx1">
                    <a:lumMod val="85000"/>
                    <a:lumOff val="15000"/>
                  </a:schemeClr>
                </a:solidFill>
                <a:latin typeface="Corbel" panose="020B0503020204020204" pitchFamily="34" charset="0"/>
              </a:rPr>
              <a:t>Domain</a:t>
            </a:r>
          </a:p>
          <a:p>
            <a:pPr lvl="2">
              <a:lnSpc>
                <a:spcPct val="120000"/>
              </a:lnSpc>
              <a:defRPr/>
            </a:pPr>
            <a:r>
              <a:rPr lang="en-US" sz="2400" dirty="0">
                <a:solidFill>
                  <a:schemeClr val="tx1">
                    <a:lumMod val="85000"/>
                    <a:lumOff val="15000"/>
                  </a:schemeClr>
                </a:solidFill>
                <a:latin typeface="Corbel" panose="020B0503020204020204" pitchFamily="34" charset="0"/>
              </a:rPr>
              <a:t>Definitions</a:t>
            </a:r>
          </a:p>
          <a:p>
            <a:pPr lvl="2">
              <a:lnSpc>
                <a:spcPct val="120000"/>
              </a:lnSpc>
              <a:defRPr/>
            </a:pPr>
            <a:r>
              <a:rPr lang="en-US" sz="2400" dirty="0">
                <a:solidFill>
                  <a:schemeClr val="tx1">
                    <a:lumMod val="85000"/>
                    <a:lumOff val="15000"/>
                  </a:schemeClr>
                </a:solidFill>
                <a:latin typeface="Corbel" panose="020B0503020204020204" pitchFamily="34" charset="0"/>
              </a:rPr>
              <a:t>Purpose</a:t>
            </a:r>
          </a:p>
          <a:p>
            <a:pPr lvl="2">
              <a:lnSpc>
                <a:spcPct val="120000"/>
              </a:lnSpc>
              <a:defRPr/>
            </a:pPr>
            <a:r>
              <a:rPr lang="en-US" sz="2400" dirty="0">
                <a:solidFill>
                  <a:schemeClr val="tx1">
                    <a:lumMod val="85000"/>
                    <a:lumOff val="15000"/>
                  </a:schemeClr>
                </a:solidFill>
                <a:latin typeface="Corbel" panose="020B0503020204020204" pitchFamily="34" charset="0"/>
              </a:rPr>
              <a:t>Members</a:t>
            </a:r>
          </a:p>
          <a:p>
            <a:pPr lvl="2">
              <a:lnSpc>
                <a:spcPct val="120000"/>
              </a:lnSpc>
              <a:defRPr/>
            </a:pPr>
            <a:r>
              <a:rPr lang="en-US" sz="2400" dirty="0">
                <a:solidFill>
                  <a:schemeClr val="tx1">
                    <a:lumMod val="85000"/>
                    <a:lumOff val="15000"/>
                  </a:schemeClr>
                </a:solidFill>
                <a:latin typeface="Corbel" panose="020B0503020204020204" pitchFamily="34" charset="0"/>
              </a:rPr>
              <a:t>Term</a:t>
            </a:r>
          </a:p>
          <a:p>
            <a:pPr lvl="2">
              <a:lnSpc>
                <a:spcPct val="120000"/>
              </a:lnSpc>
              <a:defRPr/>
            </a:pPr>
            <a:r>
              <a:rPr lang="en-US" sz="2400" dirty="0">
                <a:solidFill>
                  <a:schemeClr val="tx1">
                    <a:lumMod val="85000"/>
                    <a:lumOff val="15000"/>
                  </a:schemeClr>
                </a:solidFill>
                <a:latin typeface="Corbel" panose="020B0503020204020204" pitchFamily="34" charset="0"/>
              </a:rPr>
              <a:t>Principal Office</a:t>
            </a:r>
          </a:p>
        </p:txBody>
      </p:sp>
      <p:pic>
        <p:nvPicPr>
          <p:cNvPr id="5" name="Picture 4">
            <a:extLst>
              <a:ext uri="{FF2B5EF4-FFF2-40B4-BE49-F238E27FC236}">
                <a16:creationId xmlns:a16="http://schemas.microsoft.com/office/drawing/2014/main" id="{3152FA5E-A39D-4A00-9167-5623921C7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269004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panose="020B0503020204020204" pitchFamily="34" charset="0"/>
              </a:rPr>
              <a:t>Band Formation:</a:t>
            </a:r>
            <a:br>
              <a:rPr lang="en-US" dirty="0">
                <a:latin typeface="Corbel" panose="020B0503020204020204" pitchFamily="34" charset="0"/>
              </a:rPr>
            </a:br>
            <a:r>
              <a:rPr lang="en-US" sz="3600" dirty="0">
                <a:latin typeface="Corbel" panose="020B0503020204020204" pitchFamily="34" charset="0"/>
              </a:rPr>
              <a:t>Choice of Entity</a:t>
            </a:r>
          </a:p>
        </p:txBody>
      </p:sp>
      <p:sp>
        <p:nvSpPr>
          <p:cNvPr id="4" name="Content Placeholder 2"/>
          <p:cNvSpPr txBox="1">
            <a:spLocks/>
          </p:cNvSpPr>
          <p:nvPr/>
        </p:nvSpPr>
        <p:spPr>
          <a:xfrm>
            <a:off x="999744" y="1825624"/>
            <a:ext cx="10515600" cy="4793837"/>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chemeClr val="tx1">
                  <a:lumMod val="85000"/>
                  <a:lumOff val="15000"/>
                </a:schemeClr>
              </a:solidFill>
              <a:latin typeface="Cormorant" panose="00000500000000000000" pitchFamily="50" charset="0"/>
            </a:endParaRPr>
          </a:p>
          <a:p>
            <a:pPr lvl="1">
              <a:lnSpc>
                <a:spcPct val="120000"/>
              </a:lnSpc>
              <a:defRPr/>
            </a:pPr>
            <a:r>
              <a:rPr lang="en-US" sz="3200" dirty="0">
                <a:solidFill>
                  <a:schemeClr val="tx1">
                    <a:lumMod val="85000"/>
                    <a:lumOff val="15000"/>
                  </a:schemeClr>
                </a:solidFill>
                <a:latin typeface="Corbel" panose="020B0503020204020204" pitchFamily="34" charset="0"/>
              </a:rPr>
              <a:t>General Partnership</a:t>
            </a:r>
          </a:p>
          <a:p>
            <a:pPr lvl="1">
              <a:lnSpc>
                <a:spcPct val="120000"/>
              </a:lnSpc>
              <a:defRPr/>
            </a:pPr>
            <a:endParaRPr lang="en-US" sz="3200" dirty="0">
              <a:solidFill>
                <a:schemeClr val="tx1">
                  <a:lumMod val="85000"/>
                  <a:lumOff val="15000"/>
                </a:schemeClr>
              </a:solidFill>
              <a:latin typeface="Corbel" panose="020B0503020204020204" pitchFamily="34" charset="0"/>
            </a:endParaRPr>
          </a:p>
          <a:p>
            <a:pPr lvl="1">
              <a:lnSpc>
                <a:spcPct val="120000"/>
              </a:lnSpc>
              <a:defRPr/>
            </a:pPr>
            <a:r>
              <a:rPr lang="en-US" sz="3200" dirty="0">
                <a:solidFill>
                  <a:schemeClr val="tx1">
                    <a:lumMod val="85000"/>
                    <a:lumOff val="15000"/>
                  </a:schemeClr>
                </a:solidFill>
                <a:latin typeface="Corbel" panose="020B0503020204020204" pitchFamily="34" charset="0"/>
              </a:rPr>
              <a:t>“S” Corporation</a:t>
            </a:r>
          </a:p>
          <a:p>
            <a:pPr lvl="1">
              <a:lnSpc>
                <a:spcPct val="120000"/>
              </a:lnSpc>
              <a:defRPr/>
            </a:pPr>
            <a:endParaRPr lang="en-US" sz="3200" dirty="0">
              <a:solidFill>
                <a:schemeClr val="tx1">
                  <a:lumMod val="85000"/>
                  <a:lumOff val="15000"/>
                </a:schemeClr>
              </a:solidFill>
              <a:latin typeface="Corbel" panose="020B0503020204020204" pitchFamily="34" charset="0"/>
            </a:endParaRPr>
          </a:p>
          <a:p>
            <a:pPr lvl="1">
              <a:lnSpc>
                <a:spcPct val="120000"/>
              </a:lnSpc>
              <a:defRPr/>
            </a:pPr>
            <a:r>
              <a:rPr lang="en-US" sz="3200" dirty="0">
                <a:solidFill>
                  <a:schemeClr val="tx1">
                    <a:lumMod val="85000"/>
                    <a:lumOff val="15000"/>
                  </a:schemeClr>
                </a:solidFill>
                <a:latin typeface="Corbel" panose="020B0503020204020204" pitchFamily="34" charset="0"/>
              </a:rPr>
              <a:t>Limited Liability Company (LLC)</a:t>
            </a:r>
          </a:p>
          <a:p>
            <a:pPr lvl="1">
              <a:lnSpc>
                <a:spcPct val="120000"/>
              </a:lnSpc>
              <a:defRPr/>
            </a:pPr>
            <a:endParaRPr lang="en-US" sz="1600" dirty="0">
              <a:solidFill>
                <a:schemeClr val="tx1">
                  <a:lumMod val="85000"/>
                  <a:lumOff val="15000"/>
                </a:schemeClr>
              </a:solidFill>
              <a:latin typeface="Cormorant" panose="00000500000000000000" pitchFamily="50" charset="0"/>
            </a:endParaRPr>
          </a:p>
          <a:p>
            <a:pPr marL="0" indent="0">
              <a:buNone/>
              <a:defRPr/>
            </a:pPr>
            <a:endParaRPr lang="en-US" dirty="0">
              <a:solidFill>
                <a:schemeClr val="tx1">
                  <a:lumMod val="85000"/>
                  <a:lumOff val="15000"/>
                </a:schemeClr>
              </a:solidFill>
            </a:endParaRPr>
          </a:p>
        </p:txBody>
      </p:sp>
      <p:pic>
        <p:nvPicPr>
          <p:cNvPr id="5" name="Picture 4">
            <a:extLst>
              <a:ext uri="{FF2B5EF4-FFF2-40B4-BE49-F238E27FC236}">
                <a16:creationId xmlns:a16="http://schemas.microsoft.com/office/drawing/2014/main" id="{9AC1014A-E432-41CA-B649-C93D9ABC5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484417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LLC:</a:t>
            </a:r>
            <a:br>
              <a:rPr lang="en-US" dirty="0">
                <a:latin typeface="Corbel" panose="020B0503020204020204" pitchFamily="34" charset="0"/>
              </a:rPr>
            </a:br>
            <a:r>
              <a:rPr lang="en-US" sz="3600" dirty="0">
                <a:latin typeface="Corbel" panose="020B0503020204020204" pitchFamily="34" charset="0"/>
              </a:rPr>
              <a:t>Operating Agreement</a:t>
            </a:r>
          </a:p>
        </p:txBody>
      </p:sp>
      <p:sp>
        <p:nvSpPr>
          <p:cNvPr id="4" name="Content Placeholder 2"/>
          <p:cNvSpPr txBox="1">
            <a:spLocks/>
          </p:cNvSpPr>
          <p:nvPr/>
        </p:nvSpPr>
        <p:spPr>
          <a:xfrm>
            <a:off x="999744" y="1825624"/>
            <a:ext cx="10776245"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20000"/>
              </a:lnSpc>
              <a:defRPr/>
            </a:pPr>
            <a:r>
              <a:rPr lang="en-US" sz="2400" dirty="0">
                <a:solidFill>
                  <a:schemeClr val="tx1">
                    <a:lumMod val="85000"/>
                    <a:lumOff val="15000"/>
                  </a:schemeClr>
                </a:solidFill>
                <a:latin typeface="Corbel" panose="020B0503020204020204" pitchFamily="34" charset="0"/>
              </a:rPr>
              <a:t>Capital Contributions</a:t>
            </a:r>
          </a:p>
          <a:p>
            <a:pPr lvl="3">
              <a:lnSpc>
                <a:spcPct val="120000"/>
              </a:lnSpc>
              <a:defRPr/>
            </a:pPr>
            <a:r>
              <a:rPr lang="en-US" sz="2000" dirty="0">
                <a:solidFill>
                  <a:schemeClr val="tx1">
                    <a:lumMod val="85000"/>
                    <a:lumOff val="15000"/>
                  </a:schemeClr>
                </a:solidFill>
                <a:latin typeface="Corbel" panose="020B0503020204020204" pitchFamily="34" charset="0"/>
              </a:rPr>
              <a:t>Initial</a:t>
            </a:r>
          </a:p>
          <a:p>
            <a:pPr lvl="3">
              <a:lnSpc>
                <a:spcPct val="120000"/>
              </a:lnSpc>
              <a:defRPr/>
            </a:pPr>
            <a:r>
              <a:rPr lang="en-US" sz="2000" dirty="0">
                <a:solidFill>
                  <a:schemeClr val="tx1">
                    <a:lumMod val="85000"/>
                    <a:lumOff val="15000"/>
                  </a:schemeClr>
                </a:solidFill>
                <a:latin typeface="Corbel" panose="020B0503020204020204" pitchFamily="34" charset="0"/>
              </a:rPr>
              <a:t>Additional</a:t>
            </a:r>
          </a:p>
          <a:p>
            <a:pPr lvl="3">
              <a:lnSpc>
                <a:spcPct val="120000"/>
              </a:lnSpc>
              <a:defRPr/>
            </a:pPr>
            <a:r>
              <a:rPr lang="en-US" sz="2000" dirty="0">
                <a:solidFill>
                  <a:schemeClr val="tx1">
                    <a:lumMod val="85000"/>
                    <a:lumOff val="15000"/>
                  </a:schemeClr>
                </a:solidFill>
                <a:latin typeface="Corbel" panose="020B0503020204020204" pitchFamily="34" charset="0"/>
              </a:rPr>
              <a:t>Capital Accounts</a:t>
            </a:r>
          </a:p>
          <a:p>
            <a:pPr lvl="2">
              <a:lnSpc>
                <a:spcPct val="120000"/>
              </a:lnSpc>
              <a:defRPr/>
            </a:pPr>
            <a:r>
              <a:rPr lang="en-US" sz="2400" dirty="0">
                <a:solidFill>
                  <a:schemeClr val="tx1">
                    <a:lumMod val="85000"/>
                    <a:lumOff val="15000"/>
                  </a:schemeClr>
                </a:solidFill>
                <a:latin typeface="Corbel" panose="020B0503020204020204" pitchFamily="34" charset="0"/>
              </a:rPr>
              <a:t>Distributions and Payments</a:t>
            </a:r>
          </a:p>
          <a:p>
            <a:pPr lvl="2">
              <a:lnSpc>
                <a:spcPct val="120000"/>
              </a:lnSpc>
              <a:defRPr/>
            </a:pPr>
            <a:r>
              <a:rPr lang="en-US" sz="2400" dirty="0">
                <a:solidFill>
                  <a:schemeClr val="tx1">
                    <a:lumMod val="85000"/>
                    <a:lumOff val="15000"/>
                  </a:schemeClr>
                </a:solidFill>
                <a:latin typeface="Corbel" panose="020B0503020204020204" pitchFamily="34" charset="0"/>
              </a:rPr>
              <a:t>Allocations of Profits and Losses</a:t>
            </a:r>
          </a:p>
          <a:p>
            <a:pPr lvl="2">
              <a:lnSpc>
                <a:spcPct val="120000"/>
              </a:lnSpc>
              <a:defRPr/>
            </a:pPr>
            <a:r>
              <a:rPr lang="en-US" sz="2400" dirty="0">
                <a:solidFill>
                  <a:schemeClr val="tx1">
                    <a:lumMod val="85000"/>
                    <a:lumOff val="15000"/>
                  </a:schemeClr>
                </a:solidFill>
                <a:latin typeface="Corbel" panose="020B0503020204020204" pitchFamily="34" charset="0"/>
              </a:rPr>
              <a:t>Books and Records</a:t>
            </a:r>
          </a:p>
          <a:p>
            <a:pPr lvl="2">
              <a:lnSpc>
                <a:spcPct val="120000"/>
              </a:lnSpc>
              <a:defRPr/>
            </a:pPr>
            <a:r>
              <a:rPr lang="en-US" sz="2400" dirty="0">
                <a:solidFill>
                  <a:schemeClr val="tx1">
                    <a:lumMod val="85000"/>
                    <a:lumOff val="15000"/>
                  </a:schemeClr>
                </a:solidFill>
                <a:latin typeface="Corbel" panose="020B0503020204020204" pitchFamily="34" charset="0"/>
              </a:rPr>
              <a:t>Fiscal Year</a:t>
            </a:r>
          </a:p>
          <a:p>
            <a:pPr lvl="2">
              <a:lnSpc>
                <a:spcPct val="120000"/>
              </a:lnSpc>
              <a:defRPr/>
            </a:pPr>
            <a:r>
              <a:rPr lang="en-US" sz="2400" dirty="0">
                <a:solidFill>
                  <a:schemeClr val="tx1">
                    <a:lumMod val="85000"/>
                    <a:lumOff val="15000"/>
                  </a:schemeClr>
                </a:solidFill>
                <a:latin typeface="Corbel" panose="020B0503020204020204" pitchFamily="34" charset="0"/>
              </a:rPr>
              <a:t>Company Funds</a:t>
            </a:r>
          </a:p>
          <a:p>
            <a:pPr lvl="2">
              <a:lnSpc>
                <a:spcPct val="120000"/>
              </a:lnSpc>
              <a:defRPr/>
            </a:pPr>
            <a:r>
              <a:rPr lang="en-US" sz="2400" dirty="0">
                <a:solidFill>
                  <a:schemeClr val="tx1">
                    <a:lumMod val="85000"/>
                    <a:lumOff val="15000"/>
                  </a:schemeClr>
                </a:solidFill>
                <a:latin typeface="Corbel" panose="020B0503020204020204" pitchFamily="34" charset="0"/>
              </a:rPr>
              <a:t>Rights and Duties of Members</a:t>
            </a:r>
          </a:p>
        </p:txBody>
      </p:sp>
      <p:pic>
        <p:nvPicPr>
          <p:cNvPr id="5" name="Picture 4">
            <a:extLst>
              <a:ext uri="{FF2B5EF4-FFF2-40B4-BE49-F238E27FC236}">
                <a16:creationId xmlns:a16="http://schemas.microsoft.com/office/drawing/2014/main" id="{BBCBA58C-49A9-4870-B1FC-668637606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2882669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LLC:</a:t>
            </a:r>
            <a:br>
              <a:rPr lang="en-US" dirty="0">
                <a:latin typeface="Corbel" panose="020B0503020204020204" pitchFamily="34" charset="0"/>
              </a:rPr>
            </a:br>
            <a:r>
              <a:rPr lang="en-US" sz="3600" dirty="0">
                <a:latin typeface="Corbel" panose="020B0503020204020204" pitchFamily="34" charset="0"/>
              </a:rPr>
              <a:t>Operating Agreement</a:t>
            </a:r>
          </a:p>
        </p:txBody>
      </p:sp>
      <p:sp>
        <p:nvSpPr>
          <p:cNvPr id="4" name="Content Placeholder 2"/>
          <p:cNvSpPr txBox="1">
            <a:spLocks/>
          </p:cNvSpPr>
          <p:nvPr/>
        </p:nvSpPr>
        <p:spPr>
          <a:xfrm>
            <a:off x="999744" y="1825624"/>
            <a:ext cx="10776245"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20000"/>
              </a:lnSpc>
              <a:defRPr/>
            </a:pPr>
            <a:r>
              <a:rPr lang="en-US" sz="2400" dirty="0">
                <a:solidFill>
                  <a:schemeClr val="tx1">
                    <a:lumMod val="85000"/>
                    <a:lumOff val="15000"/>
                  </a:schemeClr>
                </a:solidFill>
                <a:latin typeface="Corbel" panose="020B0503020204020204" pitchFamily="34" charset="0"/>
              </a:rPr>
              <a:t>Meetings of Members</a:t>
            </a:r>
          </a:p>
          <a:p>
            <a:pPr lvl="3">
              <a:lnSpc>
                <a:spcPct val="120000"/>
              </a:lnSpc>
              <a:defRPr/>
            </a:pPr>
            <a:r>
              <a:rPr lang="en-US" sz="2000" dirty="0">
                <a:solidFill>
                  <a:schemeClr val="tx1">
                    <a:lumMod val="85000"/>
                    <a:lumOff val="15000"/>
                  </a:schemeClr>
                </a:solidFill>
                <a:latin typeface="Corbel" panose="020B0503020204020204" pitchFamily="34" charset="0"/>
              </a:rPr>
              <a:t>Place</a:t>
            </a:r>
          </a:p>
          <a:p>
            <a:pPr lvl="3">
              <a:lnSpc>
                <a:spcPct val="120000"/>
              </a:lnSpc>
              <a:defRPr/>
            </a:pPr>
            <a:r>
              <a:rPr lang="en-US" sz="2000" dirty="0">
                <a:solidFill>
                  <a:schemeClr val="tx1">
                    <a:lumMod val="85000"/>
                    <a:lumOff val="15000"/>
                  </a:schemeClr>
                </a:solidFill>
                <a:latin typeface="Corbel" panose="020B0503020204020204" pitchFamily="34" charset="0"/>
              </a:rPr>
              <a:t>Quorum</a:t>
            </a:r>
          </a:p>
          <a:p>
            <a:pPr lvl="3">
              <a:lnSpc>
                <a:spcPct val="120000"/>
              </a:lnSpc>
              <a:defRPr/>
            </a:pPr>
            <a:r>
              <a:rPr lang="en-US" sz="2000" dirty="0">
                <a:solidFill>
                  <a:schemeClr val="tx1">
                    <a:lumMod val="85000"/>
                    <a:lumOff val="15000"/>
                  </a:schemeClr>
                </a:solidFill>
                <a:latin typeface="Corbel" panose="020B0503020204020204" pitchFamily="34" charset="0"/>
              </a:rPr>
              <a:t>Voting</a:t>
            </a:r>
          </a:p>
          <a:p>
            <a:pPr lvl="2">
              <a:lnSpc>
                <a:spcPct val="120000"/>
              </a:lnSpc>
              <a:defRPr/>
            </a:pPr>
            <a:r>
              <a:rPr lang="en-US" sz="2400" dirty="0">
                <a:solidFill>
                  <a:schemeClr val="tx1">
                    <a:lumMod val="85000"/>
                    <a:lumOff val="15000"/>
                  </a:schemeClr>
                </a:solidFill>
                <a:latin typeface="Corbel" panose="020B0503020204020204" pitchFamily="34" charset="0"/>
              </a:rPr>
              <a:t>Powers, Rights, and Duties of the Manager</a:t>
            </a:r>
          </a:p>
          <a:p>
            <a:pPr lvl="2">
              <a:lnSpc>
                <a:spcPct val="120000"/>
              </a:lnSpc>
              <a:defRPr/>
            </a:pPr>
            <a:r>
              <a:rPr lang="en-US" sz="2400" dirty="0">
                <a:solidFill>
                  <a:schemeClr val="tx1">
                    <a:lumMod val="85000"/>
                    <a:lumOff val="15000"/>
                  </a:schemeClr>
                </a:solidFill>
                <a:latin typeface="Corbel" panose="020B0503020204020204" pitchFamily="34" charset="0"/>
              </a:rPr>
              <a:t>Transfer of Membership Interest</a:t>
            </a:r>
          </a:p>
          <a:p>
            <a:pPr lvl="2">
              <a:lnSpc>
                <a:spcPct val="120000"/>
              </a:lnSpc>
              <a:defRPr/>
            </a:pPr>
            <a:r>
              <a:rPr lang="en-US" sz="2400" dirty="0">
                <a:solidFill>
                  <a:schemeClr val="tx1">
                    <a:lumMod val="85000"/>
                    <a:lumOff val="15000"/>
                  </a:schemeClr>
                </a:solidFill>
                <a:latin typeface="Corbel" panose="020B0503020204020204" pitchFamily="34" charset="0"/>
              </a:rPr>
              <a:t>Dissolution</a:t>
            </a:r>
          </a:p>
          <a:p>
            <a:pPr lvl="2">
              <a:lnSpc>
                <a:spcPct val="120000"/>
              </a:lnSpc>
              <a:defRPr/>
            </a:pPr>
            <a:r>
              <a:rPr lang="en-US" sz="2400" dirty="0">
                <a:solidFill>
                  <a:schemeClr val="tx1">
                    <a:lumMod val="85000"/>
                    <a:lumOff val="15000"/>
                  </a:schemeClr>
                </a:solidFill>
                <a:latin typeface="Corbel" panose="020B0503020204020204" pitchFamily="34" charset="0"/>
              </a:rPr>
              <a:t>Amendment of Operating Agreement and Articles of Organization</a:t>
            </a:r>
          </a:p>
          <a:p>
            <a:pPr lvl="2">
              <a:lnSpc>
                <a:spcPct val="120000"/>
              </a:lnSpc>
              <a:defRPr/>
            </a:pPr>
            <a:r>
              <a:rPr lang="en-US" sz="2400" dirty="0">
                <a:solidFill>
                  <a:schemeClr val="tx1">
                    <a:lumMod val="85000"/>
                    <a:lumOff val="15000"/>
                  </a:schemeClr>
                </a:solidFill>
                <a:latin typeface="Corbel" panose="020B0503020204020204" pitchFamily="34" charset="0"/>
              </a:rPr>
              <a:t>Admission of New Members</a:t>
            </a:r>
          </a:p>
          <a:p>
            <a:pPr lvl="2">
              <a:lnSpc>
                <a:spcPct val="120000"/>
              </a:lnSpc>
              <a:defRPr/>
            </a:pPr>
            <a:r>
              <a:rPr lang="en-US" sz="2400" dirty="0">
                <a:solidFill>
                  <a:schemeClr val="tx1">
                    <a:lumMod val="85000"/>
                    <a:lumOff val="15000"/>
                  </a:schemeClr>
                </a:solidFill>
                <a:latin typeface="Corbel" panose="020B0503020204020204" pitchFamily="34" charset="0"/>
              </a:rPr>
              <a:t>Miscellaneous</a:t>
            </a:r>
          </a:p>
        </p:txBody>
      </p:sp>
      <p:pic>
        <p:nvPicPr>
          <p:cNvPr id="5" name="Picture 4">
            <a:extLst>
              <a:ext uri="{FF2B5EF4-FFF2-40B4-BE49-F238E27FC236}">
                <a16:creationId xmlns:a16="http://schemas.microsoft.com/office/drawing/2014/main" id="{266B3C54-EB9A-4CFD-85A1-BD3BADD23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2213787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LLC:</a:t>
            </a:r>
            <a:br>
              <a:rPr lang="en-US" dirty="0">
                <a:latin typeface="Corbel" panose="020B0503020204020204" pitchFamily="34" charset="0"/>
              </a:rPr>
            </a:br>
            <a:r>
              <a:rPr lang="en-US" sz="3600" dirty="0">
                <a:latin typeface="Corbel" panose="020B0503020204020204" pitchFamily="34" charset="0"/>
              </a:rPr>
              <a:t>Employer Identification Number (EIN)</a:t>
            </a:r>
          </a:p>
        </p:txBody>
      </p:sp>
      <p:sp>
        <p:nvSpPr>
          <p:cNvPr id="4" name="Content Placeholder 2"/>
          <p:cNvSpPr txBox="1">
            <a:spLocks/>
          </p:cNvSpPr>
          <p:nvPr/>
        </p:nvSpPr>
        <p:spPr>
          <a:xfrm>
            <a:off x="999744" y="1825624"/>
            <a:ext cx="4561027"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3100" dirty="0">
              <a:solidFill>
                <a:schemeClr val="tx1">
                  <a:lumMod val="85000"/>
                  <a:lumOff val="15000"/>
                </a:schemeClr>
              </a:solidFill>
              <a:latin typeface="Cormorant" panose="00000500000000000000" pitchFamily="50" charset="0"/>
            </a:endParaRPr>
          </a:p>
          <a:p>
            <a:r>
              <a:rPr lang="en-US" sz="3200" dirty="0">
                <a:latin typeface="Corbel" panose="020B0503020204020204" pitchFamily="34" charset="0"/>
              </a:rPr>
              <a:t>Sometimes referred to as a Tax Identification Number (TIN)</a:t>
            </a:r>
          </a:p>
          <a:p>
            <a:pPr lvl="1"/>
            <a:r>
              <a:rPr lang="en-US" sz="3000" dirty="0">
                <a:latin typeface="Corbel" panose="020B0503020204020204" pitchFamily="34" charset="0"/>
              </a:rPr>
              <a:t>Can obtain </a:t>
            </a:r>
            <a:r>
              <a:rPr lang="en-US" sz="3000" dirty="0">
                <a:latin typeface="Corbel" panose="020B0503020204020204" pitchFamily="34" charset="0"/>
                <a:hlinkClick r:id="rId3"/>
              </a:rPr>
              <a:t>online</a:t>
            </a:r>
            <a:endParaRPr lang="en-US" sz="3000" dirty="0">
              <a:latin typeface="Corbel" panose="020B0503020204020204" pitchFamily="34"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pic>
        <p:nvPicPr>
          <p:cNvPr id="5" name="Picture 4">
            <a:hlinkClick r:id="rId4"/>
            <a:extLst>
              <a:ext uri="{FF2B5EF4-FFF2-40B4-BE49-F238E27FC236}">
                <a16:creationId xmlns:a16="http://schemas.microsoft.com/office/drawing/2014/main" id="{C91BCBF5-2924-4F6B-9699-9C3FDD32E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1990" y="2445157"/>
            <a:ext cx="4561026" cy="3706813"/>
          </a:xfrm>
          <a:prstGeom prst="rect">
            <a:avLst/>
          </a:prstGeom>
          <a:ln w="15875">
            <a:solidFill>
              <a:schemeClr val="accent1"/>
            </a:solidFill>
          </a:ln>
        </p:spPr>
      </p:pic>
      <p:pic>
        <p:nvPicPr>
          <p:cNvPr id="6" name="Picture 5">
            <a:extLst>
              <a:ext uri="{FF2B5EF4-FFF2-40B4-BE49-F238E27FC236}">
                <a16:creationId xmlns:a16="http://schemas.microsoft.com/office/drawing/2014/main" id="{40EA743C-3A1D-46E4-B963-924E04DF85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2550747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LLC:</a:t>
            </a:r>
            <a:br>
              <a:rPr lang="en-US" dirty="0">
                <a:latin typeface="Corbel" panose="020B0503020204020204" pitchFamily="34" charset="0"/>
              </a:rPr>
            </a:br>
            <a:r>
              <a:rPr lang="en-US" sz="3600" dirty="0">
                <a:latin typeface="Corbel" panose="020B0503020204020204" pitchFamily="34" charset="0"/>
              </a:rPr>
              <a:t>Disclosure Document</a:t>
            </a:r>
          </a:p>
        </p:txBody>
      </p:sp>
      <p:sp>
        <p:nvSpPr>
          <p:cNvPr id="4" name="Content Placeholder 2"/>
          <p:cNvSpPr txBox="1">
            <a:spLocks/>
          </p:cNvSpPr>
          <p:nvPr/>
        </p:nvSpPr>
        <p:spPr>
          <a:xfrm>
            <a:off x="999744" y="1825624"/>
            <a:ext cx="10776245"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defRPr/>
            </a:pPr>
            <a:endParaRPr lang="en-US" sz="2600" dirty="0">
              <a:solidFill>
                <a:schemeClr val="tx1">
                  <a:lumMod val="85000"/>
                  <a:lumOff val="15000"/>
                </a:schemeClr>
              </a:solidFill>
              <a:latin typeface="Cormorant" panose="00000500000000000000" pitchFamily="50" charset="0"/>
            </a:endParaRPr>
          </a:p>
          <a:p>
            <a:pPr lvl="1">
              <a:lnSpc>
                <a:spcPct val="120000"/>
              </a:lnSpc>
              <a:defRPr/>
            </a:pPr>
            <a:r>
              <a:rPr lang="en-US" sz="3200" dirty="0">
                <a:solidFill>
                  <a:schemeClr val="tx1">
                    <a:lumMod val="85000"/>
                    <a:lumOff val="15000"/>
                  </a:schemeClr>
                </a:solidFill>
                <a:latin typeface="Corbel" panose="020B0503020204020204" pitchFamily="34" charset="0"/>
              </a:rPr>
              <a:t>Often a letter directed to the new “Band LLC”</a:t>
            </a:r>
          </a:p>
          <a:p>
            <a:pPr lvl="2">
              <a:lnSpc>
                <a:spcPct val="120000"/>
              </a:lnSpc>
              <a:defRPr/>
            </a:pPr>
            <a:r>
              <a:rPr lang="en-US" sz="2800" dirty="0">
                <a:solidFill>
                  <a:schemeClr val="tx1">
                    <a:lumMod val="85000"/>
                    <a:lumOff val="15000"/>
                  </a:schemeClr>
                </a:solidFill>
                <a:latin typeface="Corbel" panose="020B0503020204020204" pitchFamily="34" charset="0"/>
              </a:rPr>
              <a:t>Explain LLC formalities and operating procedures</a:t>
            </a:r>
          </a:p>
          <a:p>
            <a:pPr lvl="3">
              <a:lnSpc>
                <a:spcPct val="120000"/>
              </a:lnSpc>
              <a:defRPr/>
            </a:pPr>
            <a:r>
              <a:rPr lang="en-US" sz="2600" dirty="0">
                <a:solidFill>
                  <a:schemeClr val="tx1">
                    <a:lumMod val="85000"/>
                    <a:lumOff val="15000"/>
                  </a:schemeClr>
                </a:solidFill>
                <a:latin typeface="Corbel" panose="020B0503020204020204" pitchFamily="34" charset="0"/>
              </a:rPr>
              <a:t>Record Book</a:t>
            </a:r>
          </a:p>
          <a:p>
            <a:pPr lvl="3">
              <a:lnSpc>
                <a:spcPct val="120000"/>
              </a:lnSpc>
              <a:defRPr/>
            </a:pPr>
            <a:r>
              <a:rPr lang="en-US" sz="2600" dirty="0">
                <a:solidFill>
                  <a:schemeClr val="tx1">
                    <a:lumMod val="85000"/>
                    <a:lumOff val="15000"/>
                  </a:schemeClr>
                </a:solidFill>
                <a:latin typeface="Corbel" panose="020B0503020204020204" pitchFamily="34" charset="0"/>
              </a:rPr>
              <a:t>Annual Report</a:t>
            </a:r>
          </a:p>
          <a:p>
            <a:pPr lvl="3">
              <a:lnSpc>
                <a:spcPct val="120000"/>
              </a:lnSpc>
              <a:defRPr/>
            </a:pPr>
            <a:r>
              <a:rPr lang="en-US" sz="2600" dirty="0">
                <a:solidFill>
                  <a:schemeClr val="tx1">
                    <a:lumMod val="85000"/>
                    <a:lumOff val="15000"/>
                  </a:schemeClr>
                </a:solidFill>
                <a:latin typeface="Corbel" panose="020B0503020204020204" pitchFamily="34" charset="0"/>
              </a:rPr>
              <a:t>Tax Returns</a:t>
            </a:r>
          </a:p>
          <a:p>
            <a:pPr lvl="3">
              <a:lnSpc>
                <a:spcPct val="120000"/>
              </a:lnSpc>
              <a:defRPr/>
            </a:pPr>
            <a:r>
              <a:rPr lang="en-US" sz="2600" dirty="0">
                <a:solidFill>
                  <a:schemeClr val="tx1">
                    <a:lumMod val="85000"/>
                    <a:lumOff val="15000"/>
                  </a:schemeClr>
                </a:solidFill>
                <a:latin typeface="Corbel" panose="020B0503020204020204" pitchFamily="34" charset="0"/>
              </a:rPr>
              <a:t>Changed Circumstances</a:t>
            </a:r>
          </a:p>
        </p:txBody>
      </p:sp>
      <p:pic>
        <p:nvPicPr>
          <p:cNvPr id="5" name="Picture 4">
            <a:extLst>
              <a:ext uri="{FF2B5EF4-FFF2-40B4-BE49-F238E27FC236}">
                <a16:creationId xmlns:a16="http://schemas.microsoft.com/office/drawing/2014/main" id="{14A89B7D-F59F-4CC7-B015-A2AABD6D0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1982665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9B99-ED5A-418F-8FF8-6DBCA0996EB7}"/>
              </a:ext>
            </a:extLst>
          </p:cNvPr>
          <p:cNvSpPr>
            <a:spLocks noGrp="1"/>
          </p:cNvSpPr>
          <p:nvPr>
            <p:ph type="title"/>
          </p:nvPr>
        </p:nvSpPr>
        <p:spPr>
          <a:xfrm>
            <a:off x="838200" y="500062"/>
            <a:ext cx="4816642" cy="1325563"/>
          </a:xfrm>
        </p:spPr>
        <p:txBody>
          <a:bodyPr/>
          <a:lstStyle/>
          <a:p>
            <a:r>
              <a:rPr lang="en-US" dirty="0">
                <a:latin typeface="Corbel" panose="020B0503020204020204" pitchFamily="34" charset="0"/>
              </a:rPr>
              <a:t>LLC:</a:t>
            </a:r>
            <a:br>
              <a:rPr lang="en-US" dirty="0">
                <a:latin typeface="Corbel" panose="020B0503020204020204" pitchFamily="34" charset="0"/>
              </a:rPr>
            </a:br>
            <a:r>
              <a:rPr lang="en-US" sz="3600" dirty="0">
                <a:latin typeface="Corbel" panose="020B0503020204020204" pitchFamily="34" charset="0"/>
              </a:rPr>
              <a:t>Annual Report</a:t>
            </a:r>
          </a:p>
        </p:txBody>
      </p:sp>
      <p:pic>
        <p:nvPicPr>
          <p:cNvPr id="3" name="Picture 2">
            <a:extLst>
              <a:ext uri="{FF2B5EF4-FFF2-40B4-BE49-F238E27FC236}">
                <a16:creationId xmlns:a16="http://schemas.microsoft.com/office/drawing/2014/main" id="{5017ABD4-4DB4-47B8-B09A-D296AB03B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119" y="86851"/>
            <a:ext cx="5181073" cy="6684297"/>
          </a:xfrm>
          <a:prstGeom prst="rect">
            <a:avLst/>
          </a:prstGeom>
        </p:spPr>
      </p:pic>
      <p:sp>
        <p:nvSpPr>
          <p:cNvPr id="5" name="TextBox 4">
            <a:extLst>
              <a:ext uri="{FF2B5EF4-FFF2-40B4-BE49-F238E27FC236}">
                <a16:creationId xmlns:a16="http://schemas.microsoft.com/office/drawing/2014/main" id="{70638A13-E658-4947-83A5-38E2AF302287}"/>
              </a:ext>
            </a:extLst>
          </p:cNvPr>
          <p:cNvSpPr txBox="1"/>
          <p:nvPr/>
        </p:nvSpPr>
        <p:spPr>
          <a:xfrm>
            <a:off x="1170670" y="2746691"/>
            <a:ext cx="5034018" cy="292387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orbel" panose="020B0503020204020204" pitchFamily="34" charset="0"/>
              </a:rPr>
              <a:t>Identifying Information</a:t>
            </a:r>
          </a:p>
          <a:p>
            <a:pPr marL="285750" indent="-285750">
              <a:buFont typeface="Arial" panose="020B0604020202020204" pitchFamily="34" charset="0"/>
              <a:buChar char="•"/>
            </a:pPr>
            <a:r>
              <a:rPr lang="en-US" sz="2800" dirty="0">
                <a:latin typeface="Corbel" panose="020B0503020204020204" pitchFamily="34" charset="0"/>
              </a:rPr>
              <a:t>Principal Place of Business</a:t>
            </a:r>
          </a:p>
          <a:p>
            <a:pPr marL="285750" indent="-285750">
              <a:buFont typeface="Arial" panose="020B0604020202020204" pitchFamily="34" charset="0"/>
              <a:buChar char="•"/>
            </a:pPr>
            <a:r>
              <a:rPr lang="en-US" sz="2800" dirty="0">
                <a:latin typeface="Corbel" panose="020B0503020204020204" pitchFamily="34" charset="0"/>
              </a:rPr>
              <a:t>Names/Addresses</a:t>
            </a:r>
          </a:p>
          <a:p>
            <a:pPr marL="742950" lvl="1" indent="-285750">
              <a:buFont typeface="Arial" panose="020B0604020202020204" pitchFamily="34" charset="0"/>
              <a:buChar char="•"/>
            </a:pPr>
            <a:r>
              <a:rPr lang="en-US" sz="2200" dirty="0">
                <a:latin typeface="Corbel" panose="020B0503020204020204" pitchFamily="34" charset="0"/>
              </a:rPr>
              <a:t>Managers if Manager-Managed</a:t>
            </a:r>
          </a:p>
          <a:p>
            <a:pPr marL="742950" lvl="1" indent="-285750">
              <a:buFont typeface="Arial" panose="020B0604020202020204" pitchFamily="34" charset="0"/>
              <a:buChar char="•"/>
            </a:pPr>
            <a:r>
              <a:rPr lang="en-US" sz="2200" dirty="0">
                <a:latin typeface="Corbel" panose="020B0503020204020204" pitchFamily="34" charset="0"/>
              </a:rPr>
              <a:t>Members if Member-Managed</a:t>
            </a:r>
          </a:p>
          <a:p>
            <a:pPr marL="285750" indent="-285750">
              <a:buFont typeface="Arial" panose="020B0604020202020204" pitchFamily="34" charset="0"/>
              <a:buChar char="•"/>
            </a:pPr>
            <a:r>
              <a:rPr lang="en-US" sz="2800" dirty="0">
                <a:latin typeface="Corbel" panose="020B0503020204020204" pitchFamily="34" charset="0"/>
              </a:rPr>
              <a:t>Affirmation</a:t>
            </a:r>
          </a:p>
          <a:p>
            <a:endParaRPr lang="en-US" sz="2800" dirty="0"/>
          </a:p>
        </p:txBody>
      </p:sp>
      <p:pic>
        <p:nvPicPr>
          <p:cNvPr id="7" name="Picture 6">
            <a:extLst>
              <a:ext uri="{FF2B5EF4-FFF2-40B4-BE49-F238E27FC236}">
                <a16:creationId xmlns:a16="http://schemas.microsoft.com/office/drawing/2014/main" id="{2BB4E13E-4BF1-41F6-9212-33D9F75DA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
        <p:nvSpPr>
          <p:cNvPr id="8" name="TextBox 7">
            <a:extLst>
              <a:ext uri="{FF2B5EF4-FFF2-40B4-BE49-F238E27FC236}">
                <a16:creationId xmlns:a16="http://schemas.microsoft.com/office/drawing/2014/main" id="{D52FC03D-3770-4A9E-BA1D-44927050E864}"/>
              </a:ext>
            </a:extLst>
          </p:cNvPr>
          <p:cNvSpPr txBox="1"/>
          <p:nvPr/>
        </p:nvSpPr>
        <p:spPr>
          <a:xfrm>
            <a:off x="1584173" y="6127105"/>
            <a:ext cx="3911032" cy="584775"/>
          </a:xfrm>
          <a:prstGeom prst="rect">
            <a:avLst/>
          </a:prstGeom>
          <a:noFill/>
        </p:spPr>
        <p:txBody>
          <a:bodyPr wrap="square" rtlCol="0">
            <a:spAutoFit/>
          </a:bodyPr>
          <a:lstStyle/>
          <a:p>
            <a:pPr algn="ctr"/>
            <a:r>
              <a:rPr lang="en-US" sz="1600" i="1" dirty="0">
                <a:solidFill>
                  <a:schemeClr val="accent1"/>
                </a:solidFill>
                <a:latin typeface="Corbel" panose="020B0503020204020204" pitchFamily="34" charset="0"/>
              </a:rPr>
              <a:t>Form available in Supplementary Materials</a:t>
            </a:r>
          </a:p>
          <a:p>
            <a:pPr algn="ctr"/>
            <a:r>
              <a:rPr lang="en-US" sz="1600" i="1" dirty="0">
                <a:solidFill>
                  <a:schemeClr val="accent1"/>
                </a:solidFill>
                <a:latin typeface="Corbel" panose="020B0503020204020204" pitchFamily="34" charset="0"/>
              </a:rPr>
              <a:t>as well as via www.cyberdriveillinois.com</a:t>
            </a:r>
          </a:p>
        </p:txBody>
      </p:sp>
    </p:spTree>
    <p:extLst>
      <p:ext uri="{BB962C8B-B14F-4D97-AF65-F5344CB8AC3E}">
        <p14:creationId xmlns:p14="http://schemas.microsoft.com/office/powerpoint/2010/main" val="3129280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Choice of Entity:</a:t>
            </a:r>
            <a:br>
              <a:rPr lang="en-US" dirty="0">
                <a:latin typeface="Corbel" panose="020B0503020204020204" pitchFamily="34" charset="0"/>
              </a:rPr>
            </a:br>
            <a:r>
              <a:rPr lang="en-US" sz="3600" dirty="0">
                <a:latin typeface="Corbel" panose="020B0503020204020204" pitchFamily="34" charset="0"/>
              </a:rPr>
              <a:t>Recap</a:t>
            </a:r>
          </a:p>
        </p:txBody>
      </p:sp>
      <p:pic>
        <p:nvPicPr>
          <p:cNvPr id="5" name="Picture 4">
            <a:extLst>
              <a:ext uri="{FF2B5EF4-FFF2-40B4-BE49-F238E27FC236}">
                <a16:creationId xmlns:a16="http://schemas.microsoft.com/office/drawing/2014/main" id="{14A89B7D-F59F-4CC7-B015-A2AABD6D0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
        <p:nvSpPr>
          <p:cNvPr id="6" name="Content Placeholder 2">
            <a:extLst>
              <a:ext uri="{FF2B5EF4-FFF2-40B4-BE49-F238E27FC236}">
                <a16:creationId xmlns:a16="http://schemas.microsoft.com/office/drawing/2014/main" id="{7CADED3D-27B3-4CCF-B976-9604517CAB98}"/>
              </a:ext>
            </a:extLst>
          </p:cNvPr>
          <p:cNvSpPr txBox="1">
            <a:spLocks/>
          </p:cNvSpPr>
          <p:nvPr/>
        </p:nvSpPr>
        <p:spPr>
          <a:xfrm>
            <a:off x="999744" y="1825624"/>
            <a:ext cx="10515600" cy="4793837"/>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chemeClr val="tx1">
                  <a:lumMod val="85000"/>
                  <a:lumOff val="15000"/>
                </a:schemeClr>
              </a:solidFill>
              <a:latin typeface="Cormorant" panose="00000500000000000000" pitchFamily="50" charset="0"/>
            </a:endParaRPr>
          </a:p>
          <a:p>
            <a:pPr lvl="1">
              <a:lnSpc>
                <a:spcPct val="120000"/>
              </a:lnSpc>
              <a:defRPr/>
            </a:pPr>
            <a:r>
              <a:rPr lang="en-US" sz="3200" dirty="0">
                <a:solidFill>
                  <a:schemeClr val="tx1">
                    <a:lumMod val="85000"/>
                    <a:lumOff val="15000"/>
                  </a:schemeClr>
                </a:solidFill>
                <a:latin typeface="Corbel" panose="020B0503020204020204" pitchFamily="34" charset="0"/>
              </a:rPr>
              <a:t>General Partnership</a:t>
            </a:r>
          </a:p>
          <a:p>
            <a:pPr lvl="1">
              <a:lnSpc>
                <a:spcPct val="120000"/>
              </a:lnSpc>
              <a:defRPr/>
            </a:pPr>
            <a:endParaRPr lang="en-US" sz="3200" dirty="0">
              <a:solidFill>
                <a:schemeClr val="tx1">
                  <a:lumMod val="85000"/>
                  <a:lumOff val="15000"/>
                </a:schemeClr>
              </a:solidFill>
              <a:latin typeface="Corbel" panose="020B0503020204020204" pitchFamily="34" charset="0"/>
            </a:endParaRPr>
          </a:p>
          <a:p>
            <a:pPr lvl="1">
              <a:lnSpc>
                <a:spcPct val="120000"/>
              </a:lnSpc>
              <a:defRPr/>
            </a:pPr>
            <a:r>
              <a:rPr lang="en-US" sz="3200" dirty="0">
                <a:solidFill>
                  <a:schemeClr val="tx1">
                    <a:lumMod val="85000"/>
                    <a:lumOff val="15000"/>
                  </a:schemeClr>
                </a:solidFill>
                <a:latin typeface="Corbel" panose="020B0503020204020204" pitchFamily="34" charset="0"/>
              </a:rPr>
              <a:t>“S” Corporation</a:t>
            </a:r>
          </a:p>
          <a:p>
            <a:pPr lvl="1">
              <a:lnSpc>
                <a:spcPct val="120000"/>
              </a:lnSpc>
              <a:defRPr/>
            </a:pPr>
            <a:endParaRPr lang="en-US" sz="3200" dirty="0">
              <a:solidFill>
                <a:schemeClr val="tx1">
                  <a:lumMod val="85000"/>
                  <a:lumOff val="15000"/>
                </a:schemeClr>
              </a:solidFill>
              <a:latin typeface="Corbel" panose="020B0503020204020204" pitchFamily="34" charset="0"/>
            </a:endParaRPr>
          </a:p>
          <a:p>
            <a:pPr lvl="1">
              <a:lnSpc>
                <a:spcPct val="120000"/>
              </a:lnSpc>
              <a:defRPr/>
            </a:pPr>
            <a:r>
              <a:rPr lang="en-US" sz="3200" dirty="0">
                <a:solidFill>
                  <a:schemeClr val="tx1">
                    <a:lumMod val="85000"/>
                    <a:lumOff val="15000"/>
                  </a:schemeClr>
                </a:solidFill>
                <a:latin typeface="Corbel" panose="020B0503020204020204" pitchFamily="34" charset="0"/>
              </a:rPr>
              <a:t>Limited Liability Company (LLC)</a:t>
            </a:r>
          </a:p>
          <a:p>
            <a:pPr lvl="1">
              <a:lnSpc>
                <a:spcPct val="120000"/>
              </a:lnSpc>
              <a:defRPr/>
            </a:pPr>
            <a:endParaRPr lang="en-US" sz="1600" dirty="0">
              <a:solidFill>
                <a:schemeClr val="tx1">
                  <a:lumMod val="85000"/>
                  <a:lumOff val="15000"/>
                </a:schemeClr>
              </a:solidFill>
              <a:latin typeface="Cormorant" panose="00000500000000000000" pitchFamily="50" charset="0"/>
            </a:endParaRPr>
          </a:p>
          <a:p>
            <a:pPr marL="0" indent="0">
              <a:buNone/>
              <a:defRPr/>
            </a:pPr>
            <a:endParaRPr lang="en-US" dirty="0">
              <a:solidFill>
                <a:schemeClr val="tx1">
                  <a:lumMod val="85000"/>
                  <a:lumOff val="15000"/>
                </a:schemeClr>
              </a:solidFill>
            </a:endParaRPr>
          </a:p>
        </p:txBody>
      </p:sp>
    </p:spTree>
    <p:extLst>
      <p:ext uri="{BB962C8B-B14F-4D97-AF65-F5344CB8AC3E}">
        <p14:creationId xmlns:p14="http://schemas.microsoft.com/office/powerpoint/2010/main" val="4218213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FBCE3-FA6B-40F5-ABB6-BE23D78F7335}"/>
              </a:ext>
            </a:extLst>
          </p:cNvPr>
          <p:cNvSpPr>
            <a:spLocks noGrp="1"/>
          </p:cNvSpPr>
          <p:nvPr>
            <p:ph idx="1"/>
          </p:nvPr>
        </p:nvSpPr>
        <p:spPr>
          <a:xfrm>
            <a:off x="999744" y="1925721"/>
            <a:ext cx="10251235" cy="4368717"/>
          </a:xfrm>
        </p:spPr>
        <p:txBody>
          <a:bodyPr>
            <a:noAutofit/>
          </a:bodyPr>
          <a:lstStyle/>
          <a:p>
            <a:pPr marL="0" indent="0">
              <a:lnSpc>
                <a:spcPct val="130000"/>
              </a:lnSpc>
              <a:buNone/>
            </a:pPr>
            <a:r>
              <a:rPr lang="en-US" sz="2400" dirty="0">
                <a:latin typeface="Corbel" panose="020B0503020204020204" pitchFamily="34" charset="0"/>
              </a:rPr>
              <a:t>Lawyers for the Creative Arts is an Illinois nonprofit organization providing pro bono legal services to individuals and organizations engaged in all areas of the arts – the visual, music, performing and literary arts, as well as arts education and nonprofit organizations in general. Services are provided by LCA staff and a roster of volunteer attorneys experienced in all areas of law which affect the arts. LCA also provides mediation and facilitation services through its Patricia </a:t>
            </a:r>
            <a:r>
              <a:rPr lang="en-US" sz="2400" dirty="0" err="1">
                <a:latin typeface="Corbel" panose="020B0503020204020204" pitchFamily="34" charset="0"/>
              </a:rPr>
              <a:t>Felch</a:t>
            </a:r>
            <a:r>
              <a:rPr lang="en-US" sz="2400" dirty="0">
                <a:latin typeface="Corbel" panose="020B0503020204020204" pitchFamily="34" charset="0"/>
              </a:rPr>
              <a:t> Arts Mediation Service and numerous educational outreach programs. To apply for legal help on your arts-related matters, complete the form at </a:t>
            </a:r>
            <a:r>
              <a:rPr lang="en-US" sz="2400" dirty="0">
                <a:latin typeface="Corbel" panose="020B0503020204020204" pitchFamily="34" charset="0"/>
                <a:hlinkClick r:id="rId2"/>
              </a:rPr>
              <a:t>www.law-arts.org/application</a:t>
            </a:r>
            <a:r>
              <a:rPr lang="en-US" sz="2400" dirty="0">
                <a:latin typeface="Corbel" panose="020B0503020204020204" pitchFamily="34" charset="0"/>
              </a:rPr>
              <a:t>.</a:t>
            </a:r>
          </a:p>
        </p:txBody>
      </p:sp>
      <p:sp>
        <p:nvSpPr>
          <p:cNvPr id="3" name="Title 2">
            <a:extLst>
              <a:ext uri="{FF2B5EF4-FFF2-40B4-BE49-F238E27FC236}">
                <a16:creationId xmlns:a16="http://schemas.microsoft.com/office/drawing/2014/main" id="{283A284D-7B2A-45C3-A9E5-D7371C0755A5}"/>
              </a:ext>
            </a:extLst>
          </p:cNvPr>
          <p:cNvSpPr>
            <a:spLocks noGrp="1"/>
          </p:cNvSpPr>
          <p:nvPr>
            <p:ph type="title"/>
          </p:nvPr>
        </p:nvSpPr>
        <p:spPr/>
        <p:txBody>
          <a:bodyPr/>
          <a:lstStyle/>
          <a:p>
            <a:r>
              <a:rPr lang="en-US" dirty="0">
                <a:latin typeface="Corbel" panose="020B0503020204020204" pitchFamily="34" charset="0"/>
              </a:rPr>
              <a:t>About LCA</a:t>
            </a:r>
          </a:p>
        </p:txBody>
      </p:sp>
      <p:pic>
        <p:nvPicPr>
          <p:cNvPr id="4" name="Picture 3">
            <a:extLst>
              <a:ext uri="{FF2B5EF4-FFF2-40B4-BE49-F238E27FC236}">
                <a16:creationId xmlns:a16="http://schemas.microsoft.com/office/drawing/2014/main" id="{838A8942-ED16-4519-806F-69ED2A8A1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1836008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FBCE3-FA6B-40F5-ABB6-BE23D78F7335}"/>
              </a:ext>
            </a:extLst>
          </p:cNvPr>
          <p:cNvSpPr>
            <a:spLocks noGrp="1"/>
          </p:cNvSpPr>
          <p:nvPr>
            <p:ph idx="1"/>
          </p:nvPr>
        </p:nvSpPr>
        <p:spPr>
          <a:xfrm>
            <a:off x="983702" y="1941094"/>
            <a:ext cx="10515600" cy="2454443"/>
          </a:xfrm>
        </p:spPr>
        <p:txBody>
          <a:bodyPr>
            <a:normAutofit fontScale="85000" lnSpcReduction="10000"/>
          </a:bodyPr>
          <a:lstStyle/>
          <a:p>
            <a:pPr marL="0" indent="0">
              <a:lnSpc>
                <a:spcPct val="130000"/>
              </a:lnSpc>
              <a:buNone/>
            </a:pPr>
            <a:r>
              <a:rPr lang="en-US" dirty="0">
                <a:latin typeface="Corbel" panose="020B0503020204020204" pitchFamily="34" charset="0"/>
              </a:rPr>
              <a:t>This project is partially supported by a </a:t>
            </a:r>
            <a:r>
              <a:rPr lang="en-US" dirty="0" err="1">
                <a:latin typeface="Corbel" panose="020B0503020204020204" pitchFamily="34" charset="0"/>
              </a:rPr>
              <a:t>CityArts</a:t>
            </a:r>
            <a:r>
              <a:rPr lang="en-US" dirty="0">
                <a:latin typeface="Corbel" panose="020B0503020204020204" pitchFamily="34" charset="0"/>
              </a:rPr>
              <a:t> Grant from the City of Chicago Department of Cultural Affairs &amp; Special Events, and by the Chicago Community Trust. Other funding gratefully acknowledged from </a:t>
            </a:r>
            <a:r>
              <a:rPr lang="en-US" dirty="0" err="1">
                <a:latin typeface="Corbel" panose="020B0503020204020204" pitchFamily="34" charset="0"/>
              </a:rPr>
              <a:t>Alphawood</a:t>
            </a:r>
            <a:r>
              <a:rPr lang="en-US" dirty="0">
                <a:latin typeface="Corbel" panose="020B0503020204020204" pitchFamily="34" charset="0"/>
              </a:rPr>
              <a:t> Foundation, The Chicago Bar Foundation, Gaylord and Dorothy Donnelley Foundation, The Richard H. Driehaus Foundation, and the Illinois Arts Council, a State Agency.</a:t>
            </a:r>
          </a:p>
        </p:txBody>
      </p:sp>
      <p:sp>
        <p:nvSpPr>
          <p:cNvPr id="3" name="Title 2">
            <a:extLst>
              <a:ext uri="{FF2B5EF4-FFF2-40B4-BE49-F238E27FC236}">
                <a16:creationId xmlns:a16="http://schemas.microsoft.com/office/drawing/2014/main" id="{283A284D-7B2A-45C3-A9E5-D7371C0755A5}"/>
              </a:ext>
            </a:extLst>
          </p:cNvPr>
          <p:cNvSpPr>
            <a:spLocks noGrp="1"/>
          </p:cNvSpPr>
          <p:nvPr>
            <p:ph type="title"/>
          </p:nvPr>
        </p:nvSpPr>
        <p:spPr/>
        <p:txBody>
          <a:bodyPr/>
          <a:lstStyle/>
          <a:p>
            <a:r>
              <a:rPr lang="en-US" dirty="0">
                <a:latin typeface="Corbel" panose="020B0503020204020204" pitchFamily="34" charset="0"/>
              </a:rPr>
              <a:t>About LCA</a:t>
            </a:r>
          </a:p>
        </p:txBody>
      </p:sp>
      <p:grpSp>
        <p:nvGrpSpPr>
          <p:cNvPr id="10" name="Group 9">
            <a:extLst>
              <a:ext uri="{FF2B5EF4-FFF2-40B4-BE49-F238E27FC236}">
                <a16:creationId xmlns:a16="http://schemas.microsoft.com/office/drawing/2014/main" id="{6BFCB9BA-8D5F-478A-BD5E-072AF04B2204}"/>
              </a:ext>
            </a:extLst>
          </p:cNvPr>
          <p:cNvGrpSpPr/>
          <p:nvPr/>
        </p:nvGrpSpPr>
        <p:grpSpPr>
          <a:xfrm>
            <a:off x="1279699" y="4272597"/>
            <a:ext cx="9928599" cy="2454443"/>
            <a:chOff x="1648613" y="4304682"/>
            <a:chExt cx="9341598" cy="2276466"/>
          </a:xfrm>
        </p:grpSpPr>
        <p:pic>
          <p:nvPicPr>
            <p:cNvPr id="4" name="Picture 3">
              <a:extLst>
                <a:ext uri="{FF2B5EF4-FFF2-40B4-BE49-F238E27FC236}">
                  <a16:creationId xmlns:a16="http://schemas.microsoft.com/office/drawing/2014/main" id="{176096EA-1C21-4E08-B1FF-026248DE5637}"/>
                </a:ext>
              </a:extLst>
            </p:cNvPr>
            <p:cNvPicPr>
              <a:picLocks noChangeAspect="1"/>
            </p:cNvPicPr>
            <p:nvPr/>
          </p:nvPicPr>
          <p:blipFill>
            <a:blip r:embed="rId2"/>
            <a:stretch>
              <a:fillRect/>
            </a:stretch>
          </p:blipFill>
          <p:spPr>
            <a:xfrm>
              <a:off x="2194338" y="4361882"/>
              <a:ext cx="1450650" cy="800800"/>
            </a:xfrm>
            <a:prstGeom prst="rect">
              <a:avLst/>
            </a:prstGeom>
          </p:spPr>
        </p:pic>
        <p:pic>
          <p:nvPicPr>
            <p:cNvPr id="5" name="Picture 4">
              <a:extLst>
                <a:ext uri="{FF2B5EF4-FFF2-40B4-BE49-F238E27FC236}">
                  <a16:creationId xmlns:a16="http://schemas.microsoft.com/office/drawing/2014/main" id="{9A035FA5-F3F7-4262-94E9-E3D2A5F456B0}"/>
                </a:ext>
              </a:extLst>
            </p:cNvPr>
            <p:cNvPicPr>
              <a:picLocks noChangeAspect="1"/>
            </p:cNvPicPr>
            <p:nvPr/>
          </p:nvPicPr>
          <p:blipFill>
            <a:blip r:embed="rId3"/>
            <a:stretch>
              <a:fillRect/>
            </a:stretch>
          </p:blipFill>
          <p:spPr>
            <a:xfrm>
              <a:off x="5504287" y="4304682"/>
              <a:ext cx="1183425" cy="858000"/>
            </a:xfrm>
            <a:prstGeom prst="rect">
              <a:avLst/>
            </a:prstGeom>
          </p:spPr>
        </p:pic>
        <p:pic>
          <p:nvPicPr>
            <p:cNvPr id="6" name="Picture 5">
              <a:extLst>
                <a:ext uri="{FF2B5EF4-FFF2-40B4-BE49-F238E27FC236}">
                  <a16:creationId xmlns:a16="http://schemas.microsoft.com/office/drawing/2014/main" id="{356E5D21-50D0-4A9E-8008-9F87EAA54FEB}"/>
                </a:ext>
              </a:extLst>
            </p:cNvPr>
            <p:cNvPicPr>
              <a:picLocks noChangeAspect="1"/>
            </p:cNvPicPr>
            <p:nvPr/>
          </p:nvPicPr>
          <p:blipFill>
            <a:blip r:embed="rId4"/>
            <a:stretch>
              <a:fillRect/>
            </a:stretch>
          </p:blipFill>
          <p:spPr>
            <a:xfrm>
              <a:off x="8547011" y="4409549"/>
              <a:ext cx="2443200" cy="753133"/>
            </a:xfrm>
            <a:prstGeom prst="rect">
              <a:avLst/>
            </a:prstGeom>
          </p:spPr>
        </p:pic>
        <p:pic>
          <p:nvPicPr>
            <p:cNvPr id="7" name="Picture 6">
              <a:extLst>
                <a:ext uri="{FF2B5EF4-FFF2-40B4-BE49-F238E27FC236}">
                  <a16:creationId xmlns:a16="http://schemas.microsoft.com/office/drawing/2014/main" id="{798E1643-1335-468D-847C-36FBD5DECB1B}"/>
                </a:ext>
              </a:extLst>
            </p:cNvPr>
            <p:cNvPicPr>
              <a:picLocks noChangeAspect="1"/>
            </p:cNvPicPr>
            <p:nvPr/>
          </p:nvPicPr>
          <p:blipFill>
            <a:blip r:embed="rId5"/>
            <a:stretch>
              <a:fillRect/>
            </a:stretch>
          </p:blipFill>
          <p:spPr>
            <a:xfrm>
              <a:off x="1648613" y="5417949"/>
              <a:ext cx="2290500" cy="972400"/>
            </a:xfrm>
            <a:prstGeom prst="rect">
              <a:avLst/>
            </a:prstGeom>
          </p:spPr>
        </p:pic>
        <p:pic>
          <p:nvPicPr>
            <p:cNvPr id="8" name="Picture 7">
              <a:extLst>
                <a:ext uri="{FF2B5EF4-FFF2-40B4-BE49-F238E27FC236}">
                  <a16:creationId xmlns:a16="http://schemas.microsoft.com/office/drawing/2014/main" id="{30494B22-3CAB-45F8-BF3A-8D771D145F90}"/>
                </a:ext>
              </a:extLst>
            </p:cNvPr>
            <p:cNvPicPr>
              <a:picLocks noChangeAspect="1"/>
            </p:cNvPicPr>
            <p:nvPr/>
          </p:nvPicPr>
          <p:blipFill>
            <a:blip r:embed="rId6"/>
            <a:stretch>
              <a:fillRect/>
            </a:stretch>
          </p:blipFill>
          <p:spPr>
            <a:xfrm>
              <a:off x="3977287" y="5322748"/>
              <a:ext cx="1527000" cy="1258400"/>
            </a:xfrm>
            <a:prstGeom prst="rect">
              <a:avLst/>
            </a:prstGeom>
          </p:spPr>
        </p:pic>
        <p:pic>
          <p:nvPicPr>
            <p:cNvPr id="9" name="Picture 8">
              <a:extLst>
                <a:ext uri="{FF2B5EF4-FFF2-40B4-BE49-F238E27FC236}">
                  <a16:creationId xmlns:a16="http://schemas.microsoft.com/office/drawing/2014/main" id="{92599AC6-7263-47DD-84E7-0E233B0AAF3A}"/>
                </a:ext>
              </a:extLst>
            </p:cNvPr>
            <p:cNvPicPr>
              <a:picLocks noChangeAspect="1"/>
            </p:cNvPicPr>
            <p:nvPr/>
          </p:nvPicPr>
          <p:blipFill>
            <a:blip r:embed="rId7"/>
            <a:stretch>
              <a:fillRect/>
            </a:stretch>
          </p:blipFill>
          <p:spPr>
            <a:xfrm>
              <a:off x="6687712" y="5684570"/>
              <a:ext cx="3855675" cy="810333"/>
            </a:xfrm>
            <a:prstGeom prst="rect">
              <a:avLst/>
            </a:prstGeom>
          </p:spPr>
        </p:pic>
      </p:grpSp>
      <p:pic>
        <p:nvPicPr>
          <p:cNvPr id="11" name="Picture 10">
            <a:extLst>
              <a:ext uri="{FF2B5EF4-FFF2-40B4-BE49-F238E27FC236}">
                <a16:creationId xmlns:a16="http://schemas.microsoft.com/office/drawing/2014/main" id="{A2ADB2C8-E63C-49AD-BFDB-67702DE598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451634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0D1A-C954-43B0-BFDE-4E7655A87326}"/>
              </a:ext>
            </a:extLst>
          </p:cNvPr>
          <p:cNvSpPr>
            <a:spLocks noGrp="1"/>
          </p:cNvSpPr>
          <p:nvPr>
            <p:ph type="title"/>
          </p:nvPr>
        </p:nvSpPr>
        <p:spPr>
          <a:xfrm>
            <a:off x="1415796" y="1736727"/>
            <a:ext cx="10515600" cy="990431"/>
          </a:xfrm>
        </p:spPr>
        <p:txBody>
          <a:bodyPr/>
          <a:lstStyle/>
          <a:p>
            <a:r>
              <a:rPr lang="en-US" dirty="0">
                <a:latin typeface="Corbel" panose="020B0503020204020204" pitchFamily="34" charset="0"/>
              </a:rPr>
              <a:t>Thanks for viewing</a:t>
            </a:r>
          </a:p>
        </p:txBody>
      </p:sp>
      <p:sp>
        <p:nvSpPr>
          <p:cNvPr id="3" name="Text Placeholder 2">
            <a:extLst>
              <a:ext uri="{FF2B5EF4-FFF2-40B4-BE49-F238E27FC236}">
                <a16:creationId xmlns:a16="http://schemas.microsoft.com/office/drawing/2014/main" id="{5FEBCA19-EE13-4F64-A00E-4B3CC87720DB}"/>
              </a:ext>
            </a:extLst>
          </p:cNvPr>
          <p:cNvSpPr>
            <a:spLocks noGrp="1"/>
          </p:cNvSpPr>
          <p:nvPr>
            <p:ph type="body" idx="1"/>
          </p:nvPr>
        </p:nvSpPr>
        <p:spPr>
          <a:xfrm>
            <a:off x="1415796" y="2727159"/>
            <a:ext cx="10515600" cy="2310062"/>
          </a:xfrm>
        </p:spPr>
        <p:txBody>
          <a:bodyPr>
            <a:normAutofit/>
          </a:bodyPr>
          <a:lstStyle/>
          <a:p>
            <a:r>
              <a:rPr lang="en-US" sz="2600" dirty="0">
                <a:latin typeface="Corbel" panose="020B0503020204020204" pitchFamily="34" charset="0"/>
              </a:rPr>
              <a:t>For more information on this topic, as well as model agreements, please see the Supplementary Materials included with this CLE program.</a:t>
            </a:r>
          </a:p>
          <a:p>
            <a:endParaRPr lang="en-US" sz="2600" dirty="0">
              <a:latin typeface="Corbel" panose="020B0503020204020204" pitchFamily="34" charset="0"/>
            </a:endParaRPr>
          </a:p>
          <a:p>
            <a:r>
              <a:rPr lang="en-US" sz="2600" dirty="0">
                <a:latin typeface="Corbel" panose="020B0503020204020204" pitchFamily="34" charset="0"/>
              </a:rPr>
              <a:t>Please check out the remainder of our series on Representing the LCA Music Client and the rest of the LCA Video Law Library.</a:t>
            </a:r>
          </a:p>
        </p:txBody>
      </p:sp>
    </p:spTree>
    <p:extLst>
      <p:ext uri="{BB962C8B-B14F-4D97-AF65-F5344CB8AC3E}">
        <p14:creationId xmlns:p14="http://schemas.microsoft.com/office/powerpoint/2010/main" val="279600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General Partnership:</a:t>
            </a:r>
            <a:br>
              <a:rPr lang="en-US" dirty="0">
                <a:latin typeface="Corbel" panose="020B0503020204020204" pitchFamily="34" charset="0"/>
              </a:rPr>
            </a:br>
            <a:r>
              <a:rPr lang="en-US" sz="3600" dirty="0">
                <a:latin typeface="Corbel" panose="020B0503020204020204" pitchFamily="34" charset="0"/>
              </a:rPr>
              <a:t>Advantages and Disadvantages</a:t>
            </a:r>
          </a:p>
        </p:txBody>
      </p:sp>
      <p:sp>
        <p:nvSpPr>
          <p:cNvPr id="4" name="Content Placeholder 2"/>
          <p:cNvSpPr txBox="1">
            <a:spLocks/>
          </p:cNvSpPr>
          <p:nvPr/>
        </p:nvSpPr>
        <p:spPr>
          <a:xfrm>
            <a:off x="999744" y="1825624"/>
            <a:ext cx="10776245" cy="494587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chemeClr val="tx1">
                  <a:lumMod val="85000"/>
                  <a:lumOff val="15000"/>
                </a:schemeClr>
              </a:solidFill>
              <a:latin typeface="Cormorant" panose="00000500000000000000" pitchFamily="50" charset="0"/>
            </a:endParaRPr>
          </a:p>
          <a:p>
            <a:pPr lvl="1">
              <a:lnSpc>
                <a:spcPct val="120000"/>
              </a:lnSpc>
              <a:defRPr/>
            </a:pPr>
            <a:r>
              <a:rPr lang="en-US" sz="3200" dirty="0">
                <a:solidFill>
                  <a:schemeClr val="tx1">
                    <a:lumMod val="85000"/>
                    <a:lumOff val="15000"/>
                  </a:schemeClr>
                </a:solidFill>
                <a:latin typeface="Corbel" panose="020B0503020204020204" pitchFamily="34" charset="0"/>
              </a:rPr>
              <a:t>Advantages</a:t>
            </a:r>
          </a:p>
          <a:p>
            <a:pPr lvl="2">
              <a:lnSpc>
                <a:spcPct val="120000"/>
              </a:lnSpc>
              <a:defRPr/>
            </a:pPr>
            <a:r>
              <a:rPr lang="en-US" sz="2800" dirty="0">
                <a:solidFill>
                  <a:schemeClr val="tx1">
                    <a:lumMod val="85000"/>
                    <a:lumOff val="15000"/>
                  </a:schemeClr>
                </a:solidFill>
                <a:latin typeface="Corbel" panose="020B0503020204020204" pitchFamily="34" charset="0"/>
              </a:rPr>
              <a:t>Simplicity – minimal startup requirements, flexibility in structuring operations, and no required state filings.</a:t>
            </a:r>
          </a:p>
          <a:p>
            <a:pPr lvl="1">
              <a:lnSpc>
                <a:spcPct val="120000"/>
              </a:lnSpc>
              <a:defRPr/>
            </a:pPr>
            <a:endParaRPr lang="en-US" b="1" u="sng" dirty="0">
              <a:solidFill>
                <a:schemeClr val="tx1">
                  <a:lumMod val="85000"/>
                  <a:lumOff val="15000"/>
                </a:schemeClr>
              </a:solidFill>
              <a:latin typeface="Corbel" panose="020B0503020204020204" pitchFamily="34" charset="0"/>
            </a:endParaRPr>
          </a:p>
          <a:p>
            <a:pPr lvl="1">
              <a:lnSpc>
                <a:spcPct val="120000"/>
              </a:lnSpc>
              <a:defRPr/>
            </a:pPr>
            <a:r>
              <a:rPr lang="en-US" sz="3200" dirty="0">
                <a:solidFill>
                  <a:schemeClr val="tx1">
                    <a:lumMod val="85000"/>
                    <a:lumOff val="15000"/>
                  </a:schemeClr>
                </a:solidFill>
                <a:latin typeface="Corbel" panose="020B0503020204020204" pitchFamily="34" charset="0"/>
              </a:rPr>
              <a:t>Disadvantages</a:t>
            </a:r>
          </a:p>
          <a:p>
            <a:pPr lvl="2">
              <a:lnSpc>
                <a:spcPct val="120000"/>
              </a:lnSpc>
              <a:defRPr/>
            </a:pPr>
            <a:r>
              <a:rPr lang="en-US" sz="2800" dirty="0">
                <a:solidFill>
                  <a:schemeClr val="tx1">
                    <a:lumMod val="85000"/>
                    <a:lumOff val="15000"/>
                  </a:schemeClr>
                </a:solidFill>
                <a:latin typeface="Corbel" panose="020B0503020204020204" pitchFamily="34" charset="0"/>
              </a:rPr>
              <a:t>Personal Liability – each band member can be held personally responsible for the acts and debts of the band as an entity.</a:t>
            </a:r>
          </a:p>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pic>
        <p:nvPicPr>
          <p:cNvPr id="5" name="Picture 4">
            <a:extLst>
              <a:ext uri="{FF2B5EF4-FFF2-40B4-BE49-F238E27FC236}">
                <a16:creationId xmlns:a16="http://schemas.microsoft.com/office/drawing/2014/main" id="{3E37386F-ABA3-4ED5-B1A7-A27DDCAFE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208763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panose="020B0503020204020204" pitchFamily="34" charset="0"/>
              </a:rPr>
              <a:t>General Partnership:</a:t>
            </a:r>
            <a:br>
              <a:rPr lang="en-US" dirty="0">
                <a:latin typeface="Corbel" panose="020B0503020204020204" pitchFamily="34" charset="0"/>
              </a:rPr>
            </a:br>
            <a:r>
              <a:rPr lang="en-US" sz="3600" dirty="0">
                <a:latin typeface="Corbel" panose="020B0503020204020204" pitchFamily="34" charset="0"/>
              </a:rPr>
              <a:t>Drafting the Partnership Agreement</a:t>
            </a:r>
          </a:p>
        </p:txBody>
      </p:sp>
      <p:sp>
        <p:nvSpPr>
          <p:cNvPr id="4" name="Content Placeholder 2"/>
          <p:cNvSpPr txBox="1">
            <a:spLocks/>
          </p:cNvSpPr>
          <p:nvPr/>
        </p:nvSpPr>
        <p:spPr>
          <a:xfrm>
            <a:off x="999744" y="1825624"/>
            <a:ext cx="10354056" cy="5032376"/>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20000"/>
              </a:lnSpc>
              <a:defRPr/>
            </a:pPr>
            <a:endParaRPr lang="en-US" sz="2400" dirty="0">
              <a:solidFill>
                <a:schemeClr val="tx1">
                  <a:lumMod val="85000"/>
                  <a:lumOff val="15000"/>
                </a:schemeClr>
              </a:solidFill>
              <a:latin typeface="Cormorant" panose="00000500000000000000" pitchFamily="50" charset="0"/>
            </a:endParaRPr>
          </a:p>
          <a:p>
            <a:pPr lvl="2">
              <a:lnSpc>
                <a:spcPct val="120000"/>
              </a:lnSpc>
              <a:defRPr/>
            </a:pPr>
            <a:r>
              <a:rPr lang="en-US" sz="2400" dirty="0">
                <a:solidFill>
                  <a:schemeClr val="tx1">
                    <a:lumMod val="85000"/>
                    <a:lumOff val="15000"/>
                  </a:schemeClr>
                </a:solidFill>
                <a:latin typeface="Corbel" panose="020B0503020204020204" pitchFamily="34" charset="0"/>
              </a:rPr>
              <a:t>Defining scope of band partner services</a:t>
            </a:r>
          </a:p>
          <a:p>
            <a:pPr lvl="3">
              <a:lnSpc>
                <a:spcPct val="120000"/>
              </a:lnSpc>
              <a:defRPr/>
            </a:pPr>
            <a:r>
              <a:rPr lang="en-US" sz="2200" dirty="0">
                <a:solidFill>
                  <a:schemeClr val="tx1">
                    <a:lumMod val="85000"/>
                    <a:lumOff val="15000"/>
                  </a:schemeClr>
                </a:solidFill>
                <a:latin typeface="Corbel" panose="020B0503020204020204" pitchFamily="34" charset="0"/>
              </a:rPr>
              <a:t>Contributions to sound recordings as well as live performances</a:t>
            </a:r>
          </a:p>
          <a:p>
            <a:pPr lvl="2">
              <a:lnSpc>
                <a:spcPct val="120000"/>
              </a:lnSpc>
              <a:defRPr/>
            </a:pPr>
            <a:r>
              <a:rPr lang="en-US" sz="2400" dirty="0">
                <a:solidFill>
                  <a:schemeClr val="tx1">
                    <a:lumMod val="85000"/>
                    <a:lumOff val="15000"/>
                  </a:schemeClr>
                </a:solidFill>
                <a:latin typeface="Corbel" panose="020B0503020204020204" pitchFamily="34" charset="0"/>
              </a:rPr>
              <a:t>Restrictions on non-band partner activities</a:t>
            </a:r>
          </a:p>
          <a:p>
            <a:pPr lvl="2">
              <a:lnSpc>
                <a:spcPct val="120000"/>
              </a:lnSpc>
              <a:defRPr/>
            </a:pPr>
            <a:r>
              <a:rPr lang="en-US" sz="2400" dirty="0">
                <a:solidFill>
                  <a:schemeClr val="tx1">
                    <a:lumMod val="85000"/>
                    <a:lumOff val="15000"/>
                  </a:schemeClr>
                </a:solidFill>
                <a:latin typeface="Corbel" panose="020B0503020204020204" pitchFamily="34" charset="0"/>
              </a:rPr>
              <a:t>Explicit rejection of employer-employee relationship</a:t>
            </a:r>
          </a:p>
          <a:p>
            <a:pPr lvl="2">
              <a:lnSpc>
                <a:spcPct val="120000"/>
              </a:lnSpc>
              <a:defRPr/>
            </a:pPr>
            <a:r>
              <a:rPr lang="en-US" sz="2400" dirty="0">
                <a:solidFill>
                  <a:schemeClr val="tx1">
                    <a:lumMod val="85000"/>
                    <a:lumOff val="15000"/>
                  </a:schemeClr>
                </a:solidFill>
                <a:latin typeface="Corbel" panose="020B0503020204020204" pitchFamily="34" charset="0"/>
              </a:rPr>
              <a:t>Establishment of Name/Logo/etc.</a:t>
            </a:r>
          </a:p>
          <a:p>
            <a:pPr lvl="2">
              <a:lnSpc>
                <a:spcPct val="120000"/>
              </a:lnSpc>
              <a:defRPr/>
            </a:pPr>
            <a:r>
              <a:rPr lang="en-US" sz="2400" dirty="0">
                <a:solidFill>
                  <a:schemeClr val="tx1">
                    <a:lumMod val="85000"/>
                    <a:lumOff val="15000"/>
                  </a:schemeClr>
                </a:solidFill>
                <a:latin typeface="Corbel" panose="020B0503020204020204" pitchFamily="34" charset="0"/>
              </a:rPr>
              <a:t>Rules for meetings</a:t>
            </a:r>
          </a:p>
          <a:p>
            <a:pPr lvl="3">
              <a:lnSpc>
                <a:spcPct val="120000"/>
              </a:lnSpc>
              <a:defRPr/>
            </a:pPr>
            <a:r>
              <a:rPr lang="en-US" sz="2200" dirty="0">
                <a:solidFill>
                  <a:schemeClr val="tx1">
                    <a:lumMod val="85000"/>
                    <a:lumOff val="15000"/>
                  </a:schemeClr>
                </a:solidFill>
                <a:latin typeface="Corbel" panose="020B0503020204020204" pitchFamily="34" charset="0"/>
              </a:rPr>
              <a:t>Including delineation of which matters require a unanimous vote and which require a simple majority</a:t>
            </a:r>
          </a:p>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pic>
        <p:nvPicPr>
          <p:cNvPr id="5" name="Picture 4">
            <a:extLst>
              <a:ext uri="{FF2B5EF4-FFF2-40B4-BE49-F238E27FC236}">
                <a16:creationId xmlns:a16="http://schemas.microsoft.com/office/drawing/2014/main" id="{5597EB52-093D-4274-ACAE-EBFA14C9A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76355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panose="020B0503020204020204" pitchFamily="34" charset="0"/>
              </a:rPr>
              <a:t>General Partnership:</a:t>
            </a:r>
            <a:br>
              <a:rPr lang="en-US" dirty="0">
                <a:latin typeface="Corbel" panose="020B0503020204020204" pitchFamily="34" charset="0"/>
              </a:rPr>
            </a:br>
            <a:r>
              <a:rPr lang="en-US" sz="3600" dirty="0">
                <a:latin typeface="Corbel" panose="020B0503020204020204" pitchFamily="34" charset="0"/>
              </a:rPr>
              <a:t>Drafting the Partnership Agreement</a:t>
            </a:r>
          </a:p>
        </p:txBody>
      </p:sp>
      <p:sp>
        <p:nvSpPr>
          <p:cNvPr id="4" name="Content Placeholder 2"/>
          <p:cNvSpPr txBox="1">
            <a:spLocks/>
          </p:cNvSpPr>
          <p:nvPr/>
        </p:nvSpPr>
        <p:spPr>
          <a:xfrm>
            <a:off x="999744" y="1825624"/>
            <a:ext cx="10354056" cy="5032376"/>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20000"/>
              </a:lnSpc>
              <a:defRPr/>
            </a:pPr>
            <a:endParaRPr lang="en-US" sz="2400" dirty="0">
              <a:solidFill>
                <a:schemeClr val="tx1">
                  <a:lumMod val="85000"/>
                  <a:lumOff val="15000"/>
                </a:schemeClr>
              </a:solidFill>
              <a:latin typeface="Cormorant" panose="00000500000000000000" pitchFamily="50" charset="0"/>
            </a:endParaRPr>
          </a:p>
          <a:p>
            <a:pPr lvl="2">
              <a:lnSpc>
                <a:spcPct val="120000"/>
              </a:lnSpc>
              <a:defRPr/>
            </a:pPr>
            <a:r>
              <a:rPr lang="en-US" sz="2400" dirty="0">
                <a:solidFill>
                  <a:schemeClr val="tx1">
                    <a:lumMod val="85000"/>
                    <a:lumOff val="15000"/>
                  </a:schemeClr>
                </a:solidFill>
                <a:latin typeface="Corbel" panose="020B0503020204020204" pitchFamily="34" charset="0"/>
              </a:rPr>
              <a:t>Ownership of Sound Recordings</a:t>
            </a:r>
          </a:p>
          <a:p>
            <a:pPr lvl="3">
              <a:lnSpc>
                <a:spcPct val="120000"/>
              </a:lnSpc>
              <a:defRPr/>
            </a:pPr>
            <a:r>
              <a:rPr lang="en-US" sz="2200" dirty="0">
                <a:solidFill>
                  <a:schemeClr val="tx1">
                    <a:lumMod val="85000"/>
                    <a:lumOff val="15000"/>
                  </a:schemeClr>
                </a:solidFill>
                <a:latin typeface="Corbel" panose="020B0503020204020204" pitchFamily="34" charset="0"/>
              </a:rPr>
              <a:t>Will Copyrights be registered in the name of the Band Partnership or each Band Partner?</a:t>
            </a:r>
          </a:p>
          <a:p>
            <a:pPr lvl="2">
              <a:lnSpc>
                <a:spcPct val="120000"/>
              </a:lnSpc>
              <a:defRPr/>
            </a:pPr>
            <a:r>
              <a:rPr lang="en-US" sz="2400" dirty="0">
                <a:solidFill>
                  <a:schemeClr val="tx1">
                    <a:lumMod val="85000"/>
                    <a:lumOff val="15000"/>
                  </a:schemeClr>
                </a:solidFill>
                <a:latin typeface="Corbel" panose="020B0503020204020204" pitchFamily="34" charset="0"/>
              </a:rPr>
              <a:t>Ownership of Musical Compositions/Publishing Rights and division of publishing income</a:t>
            </a:r>
          </a:p>
          <a:p>
            <a:pPr lvl="2">
              <a:lnSpc>
                <a:spcPct val="120000"/>
              </a:lnSpc>
              <a:defRPr/>
            </a:pPr>
            <a:r>
              <a:rPr lang="en-US" sz="2400" dirty="0">
                <a:solidFill>
                  <a:schemeClr val="tx1">
                    <a:lumMod val="85000"/>
                    <a:lumOff val="15000"/>
                  </a:schemeClr>
                </a:solidFill>
                <a:latin typeface="Corbel" panose="020B0503020204020204" pitchFamily="34" charset="0"/>
              </a:rPr>
              <a:t>Band Partner Contributions – amount, frequency, etc.</a:t>
            </a:r>
          </a:p>
          <a:p>
            <a:pPr lvl="2">
              <a:lnSpc>
                <a:spcPct val="120000"/>
              </a:lnSpc>
              <a:defRPr/>
            </a:pPr>
            <a:r>
              <a:rPr lang="en-US" sz="2400" dirty="0">
                <a:solidFill>
                  <a:schemeClr val="tx1">
                    <a:lumMod val="85000"/>
                    <a:lumOff val="15000"/>
                  </a:schemeClr>
                </a:solidFill>
                <a:latin typeface="Corbel" panose="020B0503020204020204" pitchFamily="34" charset="0"/>
              </a:rPr>
              <a:t>Profit and Loss Sharing</a:t>
            </a:r>
          </a:p>
          <a:p>
            <a:pPr lvl="2">
              <a:lnSpc>
                <a:spcPct val="120000"/>
              </a:lnSpc>
              <a:defRPr/>
            </a:pPr>
            <a:r>
              <a:rPr lang="en-US" sz="2400" dirty="0">
                <a:solidFill>
                  <a:schemeClr val="tx1">
                    <a:lumMod val="85000"/>
                    <a:lumOff val="15000"/>
                  </a:schemeClr>
                </a:solidFill>
                <a:latin typeface="Corbel" panose="020B0503020204020204" pitchFamily="34" charset="0"/>
              </a:rPr>
              <a:t>Accounting procedures</a:t>
            </a:r>
            <a:endParaRPr lang="en-US" sz="2200" dirty="0">
              <a:solidFill>
                <a:schemeClr val="tx1">
                  <a:lumMod val="85000"/>
                  <a:lumOff val="15000"/>
                </a:schemeClr>
              </a:solidFill>
              <a:latin typeface="Corbel" panose="020B0503020204020204" pitchFamily="34" charset="0"/>
            </a:endParaRPr>
          </a:p>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pic>
        <p:nvPicPr>
          <p:cNvPr id="5" name="Picture 4">
            <a:extLst>
              <a:ext uri="{FF2B5EF4-FFF2-40B4-BE49-F238E27FC236}">
                <a16:creationId xmlns:a16="http://schemas.microsoft.com/office/drawing/2014/main" id="{9293ACB2-F61F-49E1-B1D3-FCFE4FF8E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200659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panose="020B0503020204020204" pitchFamily="34" charset="0"/>
              </a:rPr>
              <a:t>General Partnership:</a:t>
            </a:r>
            <a:br>
              <a:rPr lang="en-US" dirty="0">
                <a:latin typeface="Corbel" panose="020B0503020204020204" pitchFamily="34" charset="0"/>
              </a:rPr>
            </a:br>
            <a:r>
              <a:rPr lang="en-US" sz="3600" dirty="0">
                <a:latin typeface="Corbel" panose="020B0503020204020204" pitchFamily="34" charset="0"/>
              </a:rPr>
              <a:t>Drafting the Partnership Agreement</a:t>
            </a:r>
          </a:p>
        </p:txBody>
      </p:sp>
      <p:sp>
        <p:nvSpPr>
          <p:cNvPr id="4" name="Content Placeholder 2"/>
          <p:cNvSpPr txBox="1">
            <a:spLocks/>
          </p:cNvSpPr>
          <p:nvPr/>
        </p:nvSpPr>
        <p:spPr>
          <a:xfrm>
            <a:off x="999744" y="1825624"/>
            <a:ext cx="10354056" cy="5032376"/>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20000"/>
              </a:lnSpc>
              <a:defRPr/>
            </a:pPr>
            <a:endParaRPr lang="en-US" sz="2400" dirty="0">
              <a:solidFill>
                <a:schemeClr val="tx1">
                  <a:lumMod val="85000"/>
                  <a:lumOff val="15000"/>
                </a:schemeClr>
              </a:solidFill>
              <a:latin typeface="Cormorant" panose="00000500000000000000" pitchFamily="50" charset="0"/>
            </a:endParaRPr>
          </a:p>
          <a:p>
            <a:pPr lvl="2">
              <a:lnSpc>
                <a:spcPct val="120000"/>
              </a:lnSpc>
              <a:defRPr/>
            </a:pPr>
            <a:r>
              <a:rPr lang="en-US" sz="2400" dirty="0">
                <a:solidFill>
                  <a:schemeClr val="tx1">
                    <a:lumMod val="85000"/>
                    <a:lumOff val="15000"/>
                  </a:schemeClr>
                </a:solidFill>
                <a:latin typeface="Corbel" panose="020B0503020204020204" pitchFamily="34" charset="0"/>
              </a:rPr>
              <a:t>Dissolution – what happens when the band dissolves, or even when a band member leaves</a:t>
            </a:r>
          </a:p>
          <a:p>
            <a:pPr lvl="2">
              <a:lnSpc>
                <a:spcPct val="120000"/>
              </a:lnSpc>
              <a:defRPr/>
            </a:pPr>
            <a:r>
              <a:rPr lang="en-US" sz="2400" dirty="0">
                <a:solidFill>
                  <a:schemeClr val="tx1">
                    <a:lumMod val="85000"/>
                    <a:lumOff val="15000"/>
                  </a:schemeClr>
                </a:solidFill>
                <a:latin typeface="Corbel" panose="020B0503020204020204" pitchFamily="34" charset="0"/>
              </a:rPr>
              <a:t>Procedures for addition of new members</a:t>
            </a:r>
          </a:p>
          <a:p>
            <a:pPr lvl="2">
              <a:lnSpc>
                <a:spcPct val="120000"/>
              </a:lnSpc>
              <a:defRPr/>
            </a:pPr>
            <a:r>
              <a:rPr lang="en-US" sz="2400" dirty="0">
                <a:solidFill>
                  <a:schemeClr val="tx1">
                    <a:lumMod val="85000"/>
                    <a:lumOff val="15000"/>
                  </a:schemeClr>
                </a:solidFill>
                <a:latin typeface="Corbel" panose="020B0503020204020204" pitchFamily="34" charset="0"/>
              </a:rPr>
              <a:t>Rights and Duties of former members</a:t>
            </a:r>
          </a:p>
          <a:p>
            <a:pPr lvl="2">
              <a:lnSpc>
                <a:spcPct val="120000"/>
              </a:lnSpc>
              <a:defRPr/>
            </a:pPr>
            <a:r>
              <a:rPr lang="en-US" sz="2400" dirty="0">
                <a:solidFill>
                  <a:schemeClr val="tx1">
                    <a:lumMod val="85000"/>
                    <a:lumOff val="15000"/>
                  </a:schemeClr>
                </a:solidFill>
                <a:latin typeface="Corbel" panose="020B0503020204020204" pitchFamily="34" charset="0"/>
              </a:rPr>
              <a:t>Additional Boilerplate</a:t>
            </a:r>
          </a:p>
          <a:p>
            <a:pPr lvl="3">
              <a:lnSpc>
                <a:spcPct val="120000"/>
              </a:lnSpc>
              <a:defRPr/>
            </a:pPr>
            <a:r>
              <a:rPr lang="en-US" dirty="0">
                <a:solidFill>
                  <a:schemeClr val="tx1">
                    <a:lumMod val="85000"/>
                    <a:lumOff val="15000"/>
                  </a:schemeClr>
                </a:solidFill>
                <a:latin typeface="Corbel" panose="020B0503020204020204" pitchFamily="34" charset="0"/>
              </a:rPr>
              <a:t>Warranties and Indemnification</a:t>
            </a:r>
          </a:p>
          <a:p>
            <a:pPr lvl="3">
              <a:lnSpc>
                <a:spcPct val="120000"/>
              </a:lnSpc>
              <a:defRPr/>
            </a:pPr>
            <a:r>
              <a:rPr lang="en-US" dirty="0">
                <a:solidFill>
                  <a:schemeClr val="tx1">
                    <a:lumMod val="85000"/>
                    <a:lumOff val="15000"/>
                  </a:schemeClr>
                </a:solidFill>
                <a:latin typeface="Corbel" panose="020B0503020204020204" pitchFamily="34" charset="0"/>
              </a:rPr>
              <a:t>Notices</a:t>
            </a:r>
          </a:p>
          <a:p>
            <a:pPr lvl="3">
              <a:lnSpc>
                <a:spcPct val="120000"/>
              </a:lnSpc>
              <a:defRPr/>
            </a:pPr>
            <a:r>
              <a:rPr lang="en-US" dirty="0">
                <a:solidFill>
                  <a:schemeClr val="tx1">
                    <a:lumMod val="85000"/>
                    <a:lumOff val="15000"/>
                  </a:schemeClr>
                </a:solidFill>
                <a:latin typeface="Corbel" panose="020B0503020204020204" pitchFamily="34" charset="0"/>
              </a:rPr>
              <a:t>Waiver</a:t>
            </a:r>
          </a:p>
          <a:p>
            <a:pPr lvl="3">
              <a:lnSpc>
                <a:spcPct val="120000"/>
              </a:lnSpc>
              <a:defRPr/>
            </a:pPr>
            <a:r>
              <a:rPr lang="en-US" dirty="0">
                <a:solidFill>
                  <a:schemeClr val="tx1">
                    <a:lumMod val="85000"/>
                    <a:lumOff val="15000"/>
                  </a:schemeClr>
                </a:solidFill>
                <a:latin typeface="Corbel" panose="020B0503020204020204" pitchFamily="34" charset="0"/>
              </a:rPr>
              <a:t>Choice of Law</a:t>
            </a:r>
          </a:p>
          <a:p>
            <a:pPr lvl="3">
              <a:lnSpc>
                <a:spcPct val="120000"/>
              </a:lnSpc>
              <a:defRPr/>
            </a:pPr>
            <a:r>
              <a:rPr lang="en-US" dirty="0">
                <a:solidFill>
                  <a:schemeClr val="tx1">
                    <a:lumMod val="85000"/>
                    <a:lumOff val="15000"/>
                  </a:schemeClr>
                </a:solidFill>
                <a:latin typeface="Corbel" panose="020B0503020204020204" pitchFamily="34" charset="0"/>
              </a:rPr>
              <a:t>Mediation/Arbitration</a:t>
            </a:r>
          </a:p>
          <a:p>
            <a:pPr lvl="3">
              <a:lnSpc>
                <a:spcPct val="120000"/>
              </a:lnSpc>
              <a:defRPr/>
            </a:pPr>
            <a:r>
              <a:rPr lang="en-US" dirty="0">
                <a:solidFill>
                  <a:schemeClr val="tx1">
                    <a:lumMod val="85000"/>
                    <a:lumOff val="15000"/>
                  </a:schemeClr>
                </a:solidFill>
                <a:latin typeface="Corbel" panose="020B0503020204020204" pitchFamily="34" charset="0"/>
              </a:rPr>
              <a:t>Etc.</a:t>
            </a: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pic>
        <p:nvPicPr>
          <p:cNvPr id="5" name="Picture 4">
            <a:extLst>
              <a:ext uri="{FF2B5EF4-FFF2-40B4-BE49-F238E27FC236}">
                <a16:creationId xmlns:a16="http://schemas.microsoft.com/office/drawing/2014/main" id="{F748574A-5EA3-4A40-B0B4-C953B3BB4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316761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Advantages and Disadvantages</a:t>
            </a:r>
          </a:p>
        </p:txBody>
      </p:sp>
      <p:sp>
        <p:nvSpPr>
          <p:cNvPr id="4" name="Content Placeholder 2"/>
          <p:cNvSpPr txBox="1">
            <a:spLocks/>
          </p:cNvSpPr>
          <p:nvPr/>
        </p:nvSpPr>
        <p:spPr>
          <a:xfrm>
            <a:off x="999744" y="1825624"/>
            <a:ext cx="10776245" cy="4945879"/>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chemeClr val="tx1">
                  <a:lumMod val="85000"/>
                  <a:lumOff val="15000"/>
                </a:schemeClr>
              </a:solidFill>
              <a:latin typeface="Cormorant" panose="00000500000000000000" pitchFamily="50" charset="0"/>
            </a:endParaRPr>
          </a:p>
          <a:p>
            <a:pPr lvl="1">
              <a:lnSpc>
                <a:spcPct val="120000"/>
              </a:lnSpc>
              <a:defRPr/>
            </a:pPr>
            <a:r>
              <a:rPr lang="en-US" sz="3200" dirty="0">
                <a:solidFill>
                  <a:schemeClr val="tx1">
                    <a:lumMod val="85000"/>
                    <a:lumOff val="15000"/>
                  </a:schemeClr>
                </a:solidFill>
                <a:latin typeface="Corbel" panose="020B0503020204020204" pitchFamily="34" charset="0"/>
              </a:rPr>
              <a:t>Advantages</a:t>
            </a:r>
          </a:p>
          <a:p>
            <a:pPr lvl="2">
              <a:lnSpc>
                <a:spcPct val="120000"/>
              </a:lnSpc>
              <a:defRPr/>
            </a:pPr>
            <a:r>
              <a:rPr lang="en-US" sz="2800" dirty="0">
                <a:solidFill>
                  <a:schemeClr val="tx1">
                    <a:lumMod val="85000"/>
                    <a:lumOff val="15000"/>
                  </a:schemeClr>
                </a:solidFill>
                <a:latin typeface="Corbel" panose="020B0503020204020204" pitchFamily="34" charset="0"/>
              </a:rPr>
              <a:t>Limited liability protection</a:t>
            </a:r>
          </a:p>
          <a:p>
            <a:pPr lvl="2">
              <a:lnSpc>
                <a:spcPct val="120000"/>
              </a:lnSpc>
              <a:defRPr/>
            </a:pPr>
            <a:r>
              <a:rPr lang="en-US" sz="2800" dirty="0">
                <a:solidFill>
                  <a:schemeClr val="tx1">
                    <a:lumMod val="85000"/>
                    <a:lumOff val="15000"/>
                  </a:schemeClr>
                </a:solidFill>
                <a:latin typeface="Corbel" panose="020B0503020204020204" pitchFamily="34" charset="0"/>
              </a:rPr>
              <a:t>Single taxation</a:t>
            </a:r>
          </a:p>
          <a:p>
            <a:pPr lvl="2">
              <a:lnSpc>
                <a:spcPct val="120000"/>
              </a:lnSpc>
              <a:defRPr/>
            </a:pPr>
            <a:r>
              <a:rPr lang="en-US" sz="2800" dirty="0">
                <a:solidFill>
                  <a:schemeClr val="tx1">
                    <a:lumMod val="85000"/>
                    <a:lumOff val="15000"/>
                  </a:schemeClr>
                </a:solidFill>
                <a:latin typeface="Corbel" panose="020B0503020204020204" pitchFamily="34" charset="0"/>
              </a:rPr>
              <a:t>Reduced annual cost (as compared to LLCs)</a:t>
            </a:r>
          </a:p>
          <a:p>
            <a:pPr lvl="1">
              <a:lnSpc>
                <a:spcPct val="120000"/>
              </a:lnSpc>
              <a:defRPr/>
            </a:pPr>
            <a:endParaRPr lang="en-US" b="1" u="sng" dirty="0">
              <a:solidFill>
                <a:schemeClr val="tx1">
                  <a:lumMod val="85000"/>
                  <a:lumOff val="15000"/>
                </a:schemeClr>
              </a:solidFill>
              <a:latin typeface="Corbel" panose="020B0503020204020204" pitchFamily="34" charset="0"/>
            </a:endParaRPr>
          </a:p>
          <a:p>
            <a:pPr lvl="1">
              <a:lnSpc>
                <a:spcPct val="120000"/>
              </a:lnSpc>
              <a:defRPr/>
            </a:pPr>
            <a:r>
              <a:rPr lang="en-US" sz="3200" dirty="0">
                <a:solidFill>
                  <a:schemeClr val="tx1">
                    <a:lumMod val="85000"/>
                    <a:lumOff val="15000"/>
                  </a:schemeClr>
                </a:solidFill>
                <a:latin typeface="Corbel" panose="020B0503020204020204" pitchFamily="34" charset="0"/>
              </a:rPr>
              <a:t>Disadvantages</a:t>
            </a:r>
          </a:p>
          <a:p>
            <a:pPr lvl="2">
              <a:lnSpc>
                <a:spcPct val="120000"/>
              </a:lnSpc>
              <a:defRPr/>
            </a:pPr>
            <a:r>
              <a:rPr lang="en-US" sz="2800" dirty="0">
                <a:solidFill>
                  <a:schemeClr val="tx1">
                    <a:lumMod val="85000"/>
                    <a:lumOff val="15000"/>
                  </a:schemeClr>
                </a:solidFill>
                <a:latin typeface="Corbel" panose="020B0503020204020204" pitchFamily="34" charset="0"/>
              </a:rPr>
              <a:t>Rigid management structure</a:t>
            </a:r>
          </a:p>
          <a:p>
            <a:pPr lvl="2">
              <a:lnSpc>
                <a:spcPct val="120000"/>
              </a:lnSpc>
              <a:defRPr/>
            </a:pPr>
            <a:r>
              <a:rPr lang="en-US" sz="2800" dirty="0">
                <a:solidFill>
                  <a:schemeClr val="tx1">
                    <a:lumMod val="85000"/>
                    <a:lumOff val="15000"/>
                  </a:schemeClr>
                </a:solidFill>
                <a:latin typeface="Corbel" panose="020B0503020204020204" pitchFamily="34" charset="0"/>
              </a:rPr>
              <a:t>Onerous ongoing requirements</a:t>
            </a:r>
          </a:p>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pic>
        <p:nvPicPr>
          <p:cNvPr id="5" name="Picture 4">
            <a:extLst>
              <a:ext uri="{FF2B5EF4-FFF2-40B4-BE49-F238E27FC236}">
                <a16:creationId xmlns:a16="http://schemas.microsoft.com/office/drawing/2014/main" id="{B55A8B9A-81AC-498B-8578-23D6E76F8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77200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lstStyle/>
          <a:p>
            <a:r>
              <a:rPr lang="en-US" dirty="0">
                <a:latin typeface="Corbel" panose="020B0503020204020204" pitchFamily="34" charset="0"/>
              </a:rPr>
              <a:t>“S” Corporation:</a:t>
            </a:r>
            <a:br>
              <a:rPr lang="en-US" dirty="0">
                <a:latin typeface="Corbel" panose="020B0503020204020204" pitchFamily="34" charset="0"/>
              </a:rPr>
            </a:br>
            <a:r>
              <a:rPr lang="en-US" sz="3600" dirty="0">
                <a:latin typeface="Corbel" panose="020B0503020204020204" pitchFamily="34" charset="0"/>
              </a:rPr>
              <a:t>Formation Checklist</a:t>
            </a:r>
          </a:p>
        </p:txBody>
      </p:sp>
      <p:sp>
        <p:nvSpPr>
          <p:cNvPr id="4" name="Content Placeholder 2"/>
          <p:cNvSpPr txBox="1">
            <a:spLocks/>
          </p:cNvSpPr>
          <p:nvPr/>
        </p:nvSpPr>
        <p:spPr>
          <a:xfrm>
            <a:off x="999744" y="1825624"/>
            <a:ext cx="10776245" cy="4945879"/>
          </a:xfrm>
          <a:prstGeom prst="rect">
            <a:avLst/>
          </a:prstGeom>
        </p:spPr>
        <p:txBody>
          <a:bodyPr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3100" dirty="0">
              <a:solidFill>
                <a:schemeClr val="tx1">
                  <a:lumMod val="85000"/>
                  <a:lumOff val="15000"/>
                </a:schemeClr>
              </a:solidFill>
              <a:latin typeface="Cormorant" panose="00000500000000000000" pitchFamily="50" charset="0"/>
            </a:endParaRPr>
          </a:p>
          <a:p>
            <a:pPr lvl="1">
              <a:lnSpc>
                <a:spcPct val="120000"/>
              </a:lnSpc>
              <a:defRPr/>
            </a:pPr>
            <a:r>
              <a:rPr lang="en-US" sz="3100" dirty="0">
                <a:solidFill>
                  <a:schemeClr val="tx1">
                    <a:lumMod val="85000"/>
                    <a:lumOff val="15000"/>
                  </a:schemeClr>
                </a:solidFill>
                <a:latin typeface="Corbel" panose="020B0503020204020204" pitchFamily="34" charset="0"/>
              </a:rPr>
              <a:t>Articles of Incorporation</a:t>
            </a:r>
          </a:p>
          <a:p>
            <a:pPr lvl="1">
              <a:lnSpc>
                <a:spcPct val="120000"/>
              </a:lnSpc>
              <a:defRPr/>
            </a:pPr>
            <a:r>
              <a:rPr lang="en-US" sz="3100" dirty="0">
                <a:solidFill>
                  <a:schemeClr val="tx1">
                    <a:lumMod val="85000"/>
                    <a:lumOff val="15000"/>
                  </a:schemeClr>
                </a:solidFill>
                <a:latin typeface="Corbel" panose="020B0503020204020204" pitchFamily="34" charset="0"/>
              </a:rPr>
              <a:t>By-laws</a:t>
            </a:r>
          </a:p>
          <a:p>
            <a:pPr lvl="1">
              <a:lnSpc>
                <a:spcPct val="120000"/>
              </a:lnSpc>
              <a:defRPr/>
            </a:pPr>
            <a:r>
              <a:rPr lang="en-US" sz="3100" dirty="0">
                <a:solidFill>
                  <a:schemeClr val="tx1">
                    <a:lumMod val="85000"/>
                    <a:lumOff val="15000"/>
                  </a:schemeClr>
                </a:solidFill>
                <a:latin typeface="Corbel" panose="020B0503020204020204" pitchFamily="34" charset="0"/>
              </a:rPr>
              <a:t>Organizational Consents</a:t>
            </a:r>
          </a:p>
          <a:p>
            <a:pPr lvl="1">
              <a:lnSpc>
                <a:spcPct val="120000"/>
              </a:lnSpc>
              <a:defRPr/>
            </a:pPr>
            <a:r>
              <a:rPr lang="en-US" sz="3100" dirty="0">
                <a:solidFill>
                  <a:schemeClr val="tx1">
                    <a:lumMod val="85000"/>
                    <a:lumOff val="15000"/>
                  </a:schemeClr>
                </a:solidFill>
                <a:latin typeface="Corbel" panose="020B0503020204020204" pitchFamily="34" charset="0"/>
              </a:rPr>
              <a:t>Stock Certificate and Receipts</a:t>
            </a:r>
          </a:p>
          <a:p>
            <a:pPr lvl="1">
              <a:lnSpc>
                <a:spcPct val="120000"/>
              </a:lnSpc>
              <a:defRPr/>
            </a:pPr>
            <a:r>
              <a:rPr lang="en-US" sz="3100" dirty="0">
                <a:solidFill>
                  <a:schemeClr val="tx1">
                    <a:lumMod val="85000"/>
                    <a:lumOff val="15000"/>
                  </a:schemeClr>
                </a:solidFill>
                <a:latin typeface="Corbel" panose="020B0503020204020204" pitchFamily="34" charset="0"/>
              </a:rPr>
              <a:t>Shareholders Agreement</a:t>
            </a:r>
          </a:p>
          <a:p>
            <a:pPr lvl="1">
              <a:lnSpc>
                <a:spcPct val="120000"/>
              </a:lnSpc>
              <a:defRPr/>
            </a:pPr>
            <a:r>
              <a:rPr lang="en-US" sz="3100" dirty="0">
                <a:solidFill>
                  <a:schemeClr val="tx1">
                    <a:lumMod val="85000"/>
                    <a:lumOff val="15000"/>
                  </a:schemeClr>
                </a:solidFill>
                <a:latin typeface="Corbel" panose="020B0503020204020204" pitchFamily="34" charset="0"/>
              </a:rPr>
              <a:t>Employer Identification Number</a:t>
            </a:r>
          </a:p>
          <a:p>
            <a:pPr lvl="1">
              <a:lnSpc>
                <a:spcPct val="120000"/>
              </a:lnSpc>
              <a:defRPr/>
            </a:pPr>
            <a:r>
              <a:rPr lang="en-US" sz="3100" dirty="0">
                <a:solidFill>
                  <a:schemeClr val="tx1">
                    <a:lumMod val="85000"/>
                    <a:lumOff val="15000"/>
                  </a:schemeClr>
                </a:solidFill>
                <a:latin typeface="Corbel" panose="020B0503020204020204" pitchFamily="34" charset="0"/>
              </a:rPr>
              <a:t>S-election form</a:t>
            </a:r>
          </a:p>
          <a:p>
            <a:pPr lvl="1">
              <a:lnSpc>
                <a:spcPct val="120000"/>
              </a:lnSpc>
              <a:defRPr/>
            </a:pPr>
            <a:r>
              <a:rPr lang="en-US" sz="3100" dirty="0">
                <a:solidFill>
                  <a:schemeClr val="tx1">
                    <a:lumMod val="85000"/>
                    <a:lumOff val="15000"/>
                  </a:schemeClr>
                </a:solidFill>
                <a:latin typeface="Corbel" panose="020B0503020204020204" pitchFamily="34" charset="0"/>
              </a:rPr>
              <a:t>Disclosure Document</a:t>
            </a:r>
          </a:p>
          <a:p>
            <a:pPr lvl="1">
              <a:lnSpc>
                <a:spcPct val="120000"/>
              </a:lnSpc>
              <a:defRPr/>
            </a:pPr>
            <a:r>
              <a:rPr lang="en-US" sz="3100" dirty="0">
                <a:solidFill>
                  <a:schemeClr val="tx1">
                    <a:lumMod val="85000"/>
                    <a:lumOff val="15000"/>
                  </a:schemeClr>
                </a:solidFill>
                <a:latin typeface="Corbel" panose="020B0503020204020204" pitchFamily="34" charset="0"/>
              </a:rPr>
              <a:t>Annual Consents</a:t>
            </a:r>
          </a:p>
          <a:p>
            <a:pPr lvl="1">
              <a:lnSpc>
                <a:spcPct val="120000"/>
              </a:lnSpc>
              <a:defRPr/>
            </a:pPr>
            <a:r>
              <a:rPr lang="en-US" sz="3100" dirty="0">
                <a:solidFill>
                  <a:schemeClr val="tx1">
                    <a:lumMod val="85000"/>
                    <a:lumOff val="15000"/>
                  </a:schemeClr>
                </a:solidFill>
                <a:latin typeface="Corbel" panose="020B0503020204020204" pitchFamily="34" charset="0"/>
              </a:rPr>
              <a:t>Annual Report filing with Secretary of State</a:t>
            </a:r>
          </a:p>
          <a:p>
            <a:pPr>
              <a:lnSpc>
                <a:spcPct val="120000"/>
              </a:lnSpc>
              <a:defRPr/>
            </a:pPr>
            <a:endParaRPr lang="en-US" dirty="0">
              <a:solidFill>
                <a:schemeClr val="tx1">
                  <a:lumMod val="85000"/>
                  <a:lumOff val="15000"/>
                </a:schemeClr>
              </a:solidFill>
              <a:latin typeface="Cormorant" panose="00000500000000000000" pitchFamily="50" charset="0"/>
            </a:endParaRPr>
          </a:p>
          <a:p>
            <a:pPr marL="0" indent="0">
              <a:lnSpc>
                <a:spcPct val="120000"/>
              </a:lnSpc>
              <a:buNone/>
              <a:defRPr/>
            </a:pPr>
            <a:endParaRPr lang="en-US" dirty="0">
              <a:solidFill>
                <a:schemeClr val="tx1">
                  <a:lumMod val="85000"/>
                  <a:lumOff val="15000"/>
                </a:schemeClr>
              </a:solidFill>
              <a:latin typeface="Cormorant" panose="00000500000000000000" pitchFamily="50" charset="0"/>
            </a:endParaRPr>
          </a:p>
        </p:txBody>
      </p:sp>
      <p:pic>
        <p:nvPicPr>
          <p:cNvPr id="5" name="Picture 4">
            <a:extLst>
              <a:ext uri="{FF2B5EF4-FFF2-40B4-BE49-F238E27FC236}">
                <a16:creationId xmlns:a16="http://schemas.microsoft.com/office/drawing/2014/main" id="{2BEA2E46-3172-481C-95B5-57F0748CB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979" y="5877631"/>
            <a:ext cx="765079" cy="800005"/>
          </a:xfrm>
          <a:prstGeom prst="rect">
            <a:avLst/>
          </a:prstGeom>
        </p:spPr>
      </p:pic>
    </p:spTree>
    <p:extLst>
      <p:ext uri="{BB962C8B-B14F-4D97-AF65-F5344CB8AC3E}">
        <p14:creationId xmlns:p14="http://schemas.microsoft.com/office/powerpoint/2010/main" val="2117755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2013</Words>
  <Application>Microsoft Office PowerPoint</Application>
  <PresentationFormat>Widescreen</PresentationFormat>
  <Paragraphs>349</Paragraphs>
  <Slides>38</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Calibri Light</vt:lpstr>
      <vt:lpstr>Corbel</vt:lpstr>
      <vt:lpstr>Cormorant</vt:lpstr>
      <vt:lpstr>Cormorant Medium</vt:lpstr>
      <vt:lpstr>Times New Roman</vt:lpstr>
      <vt:lpstr>Office Theme</vt:lpstr>
      <vt:lpstr>1_Office Theme</vt:lpstr>
      <vt:lpstr>LCA’s Video Law Library</vt:lpstr>
      <vt:lpstr>Band Formation: Agreements Among Band Members</vt:lpstr>
      <vt:lpstr>Band Formation: Choice of Entity</vt:lpstr>
      <vt:lpstr>General Partnership: Advantages and Disadvantages</vt:lpstr>
      <vt:lpstr>General Partnership: Drafting the Partnership Agreement</vt:lpstr>
      <vt:lpstr>General Partnership: Drafting the Partnership Agreement</vt:lpstr>
      <vt:lpstr>General Partnership: Drafting the Partnership Agreement</vt:lpstr>
      <vt:lpstr>“S” Corporation: Advantages and Disadvantages</vt:lpstr>
      <vt:lpstr>“S” Corporation: Formation Checklist</vt:lpstr>
      <vt:lpstr>“S” Corporation: Articles of Incorporation</vt:lpstr>
      <vt:lpstr>“S” Corporation: Articles of Incorporation</vt:lpstr>
      <vt:lpstr>“S” Corporation: By-laws</vt:lpstr>
      <vt:lpstr>“S” Corporation: Organizational Consent</vt:lpstr>
      <vt:lpstr>“S” Corporation: Organizational Consent</vt:lpstr>
      <vt:lpstr>“S” Corporation: Organizational Consent</vt:lpstr>
      <vt:lpstr>“S” Corporation: Stock Legends</vt:lpstr>
      <vt:lpstr>“S” Corporation: Shareholders Agreement</vt:lpstr>
      <vt:lpstr>“S” Corporation: Shareholders Agreement</vt:lpstr>
      <vt:lpstr>“S” Corporation: Shareholders Agreement</vt:lpstr>
      <vt:lpstr>“S” Corporation: Employer Identification Number (EIN)</vt:lpstr>
      <vt:lpstr>“S” Corporation: S-Election – IRS Form 2553</vt:lpstr>
      <vt:lpstr>“S” Corporation: Disclosure Document</vt:lpstr>
      <vt:lpstr>“S” Corporation: Annual Consents</vt:lpstr>
      <vt:lpstr>“S” Corporation: Annual Report</vt:lpstr>
      <vt:lpstr>“S” Corporation: Annual Report</vt:lpstr>
      <vt:lpstr>LLC: Formation Checklist</vt:lpstr>
      <vt:lpstr>LLC: Articles of Organization</vt:lpstr>
      <vt:lpstr>LLC: Articles of Organization</vt:lpstr>
      <vt:lpstr>LLC: Operating Agreement</vt:lpstr>
      <vt:lpstr>LLC: Operating Agreement</vt:lpstr>
      <vt:lpstr>LLC: Operating Agreement</vt:lpstr>
      <vt:lpstr>LLC: Employer Identification Number (EIN)</vt:lpstr>
      <vt:lpstr>LLC: Disclosure Document</vt:lpstr>
      <vt:lpstr>LLC: Annual Report</vt:lpstr>
      <vt:lpstr>Choice of Entity: Recap</vt:lpstr>
      <vt:lpstr>About LCA</vt:lpstr>
      <vt:lpstr>About LCA</vt:lpstr>
      <vt:lpstr>Thanks for viewing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CJohnson</dc:creator>
  <cp:lastModifiedBy>adam.reis.irwinip@outlook.com</cp:lastModifiedBy>
  <cp:revision>38</cp:revision>
  <dcterms:created xsi:type="dcterms:W3CDTF">2018-08-09T18:34:44Z</dcterms:created>
  <dcterms:modified xsi:type="dcterms:W3CDTF">2020-02-18T16:58:38Z</dcterms:modified>
</cp:coreProperties>
</file>